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30"/>
  </p:notesMasterIdLst>
  <p:sldIdLst>
    <p:sldId id="256" r:id="rId5"/>
    <p:sldId id="283" r:id="rId6"/>
    <p:sldId id="311" r:id="rId7"/>
    <p:sldId id="258" r:id="rId8"/>
    <p:sldId id="259" r:id="rId9"/>
    <p:sldId id="314" r:id="rId10"/>
    <p:sldId id="302" r:id="rId11"/>
    <p:sldId id="313" r:id="rId12"/>
    <p:sldId id="307" r:id="rId13"/>
    <p:sldId id="308" r:id="rId14"/>
    <p:sldId id="301" r:id="rId15"/>
    <p:sldId id="262" r:id="rId16"/>
    <p:sldId id="295" r:id="rId17"/>
    <p:sldId id="297" r:id="rId18"/>
    <p:sldId id="269" r:id="rId19"/>
    <p:sldId id="266" r:id="rId20"/>
    <p:sldId id="263" r:id="rId21"/>
    <p:sldId id="275" r:id="rId22"/>
    <p:sldId id="271" r:id="rId23"/>
    <p:sldId id="298" r:id="rId24"/>
    <p:sldId id="296" r:id="rId25"/>
    <p:sldId id="312" r:id="rId26"/>
    <p:sldId id="278" r:id="rId27"/>
    <p:sldId id="279" r:id="rId28"/>
    <p:sldId id="280" r:id="rId29"/>
  </p:sldIdLst>
  <p:sldSz cx="9144000" cy="5143500" type="screen16x9"/>
  <p:notesSz cx="6858000" cy="9144000"/>
  <p:embeddedFontLst>
    <p:embeddedFont>
      <p:font typeface="Amatic SC" panose="020B0604020202020204" charset="-79"/>
      <p:regular r:id="rId31"/>
      <p:bold r:id="rId32"/>
    </p:embeddedFont>
    <p:embeddedFont>
      <p:font typeface="Bahnschrift SemiBold" panose="020B0502040204020203" pitchFamily="34" charset="0"/>
      <p:bold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Encode Sans Semi Condensed" panose="020B0604020202020204" charset="0"/>
      <p:regular r:id="rId39"/>
      <p:bold r:id="rId40"/>
    </p:embeddedFont>
    <p:embeddedFont>
      <p:font typeface="Encode Sans Semi Condensed Light" panose="020B0604020202020204" charset="0"/>
      <p:regular r:id="rId41"/>
      <p:bold r:id="rId42"/>
    </p:embeddedFont>
    <p:embeddedFont>
      <p:font typeface="Ink Free" panose="03080402000500000000" pitchFamily="66" charset="0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055"/>
    <a:srgbClr val="3DB4E5"/>
    <a:srgbClr val="3E3129"/>
    <a:srgbClr val="47392B"/>
    <a:srgbClr val="D9D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gen, Kaila M" userId="0452d2be-331c-4785-a5b1-de7eed189fce" providerId="ADAL" clId="{D7347DE0-D089-4287-8A5E-890AF1E30E39}"/>
    <pc:docChg chg="undo redo custSel addSld delSld modSld sldOrd">
      <pc:chgData name="Bingen, Kaila M" userId="0452d2be-331c-4785-a5b1-de7eed189fce" providerId="ADAL" clId="{D7347DE0-D089-4287-8A5E-890AF1E30E39}" dt="2022-05-16T21:24:33.004" v="593" actId="2696"/>
      <pc:docMkLst>
        <pc:docMk/>
      </pc:docMkLst>
      <pc:sldChg chg="ord">
        <pc:chgData name="Bingen, Kaila M" userId="0452d2be-331c-4785-a5b1-de7eed189fce" providerId="ADAL" clId="{D7347DE0-D089-4287-8A5E-890AF1E30E39}" dt="2022-05-16T19:08:27.391" v="0"/>
        <pc:sldMkLst>
          <pc:docMk/>
          <pc:sldMk cId="0" sldId="256"/>
        </pc:sldMkLst>
      </pc:sldChg>
      <pc:sldChg chg="modSp">
        <pc:chgData name="Bingen, Kaila M" userId="0452d2be-331c-4785-a5b1-de7eed189fce" providerId="ADAL" clId="{D7347DE0-D089-4287-8A5E-890AF1E30E39}" dt="2022-05-16T19:11:51.755" v="114" actId="20577"/>
        <pc:sldMkLst>
          <pc:docMk/>
          <pc:sldMk cId="0" sldId="258"/>
        </pc:sldMkLst>
        <pc:spChg chg="mod">
          <ac:chgData name="Bingen, Kaila M" userId="0452d2be-331c-4785-a5b1-de7eed189fce" providerId="ADAL" clId="{D7347DE0-D089-4287-8A5E-890AF1E30E39}" dt="2022-05-16T19:11:51.755" v="114" actId="20577"/>
          <ac:spMkLst>
            <pc:docMk/>
            <pc:sldMk cId="0" sldId="258"/>
            <ac:spMk id="1586" creationId="{00000000-0000-0000-0000-000000000000}"/>
          </ac:spMkLst>
        </pc:spChg>
      </pc:sldChg>
      <pc:sldChg chg="modSp">
        <pc:chgData name="Bingen, Kaila M" userId="0452d2be-331c-4785-a5b1-de7eed189fce" providerId="ADAL" clId="{D7347DE0-D089-4287-8A5E-890AF1E30E39}" dt="2022-05-16T19:11:09.289" v="68" actId="1076"/>
        <pc:sldMkLst>
          <pc:docMk/>
          <pc:sldMk cId="0" sldId="259"/>
        </pc:sldMkLst>
        <pc:spChg chg="mod">
          <ac:chgData name="Bingen, Kaila M" userId="0452d2be-331c-4785-a5b1-de7eed189fce" providerId="ADAL" clId="{D7347DE0-D089-4287-8A5E-890AF1E30E39}" dt="2022-05-16T19:11:09.289" v="68" actId="1076"/>
          <ac:spMkLst>
            <pc:docMk/>
            <pc:sldMk cId="0" sldId="259"/>
            <ac:spMk id="1593" creationId="{00000000-0000-0000-0000-000000000000}"/>
          </ac:spMkLst>
        </pc:spChg>
      </pc:sldChg>
      <pc:sldChg chg="add del">
        <pc:chgData name="Bingen, Kaila M" userId="0452d2be-331c-4785-a5b1-de7eed189fce" providerId="ADAL" clId="{D7347DE0-D089-4287-8A5E-890AF1E30E39}" dt="2022-05-16T21:24:24.132" v="590" actId="2696"/>
        <pc:sldMkLst>
          <pc:docMk/>
          <pc:sldMk cId="0" sldId="260"/>
        </pc:sldMkLst>
      </pc:sldChg>
      <pc:sldChg chg="add del">
        <pc:chgData name="Bingen, Kaila M" userId="0452d2be-331c-4785-a5b1-de7eed189fce" providerId="ADAL" clId="{D7347DE0-D089-4287-8A5E-890AF1E30E39}" dt="2022-05-16T21:24:19.352" v="589" actId="2696"/>
        <pc:sldMkLst>
          <pc:docMk/>
          <pc:sldMk cId="0" sldId="261"/>
        </pc:sldMkLst>
      </pc:sldChg>
      <pc:sldChg chg="add del">
        <pc:chgData name="Bingen, Kaila M" userId="0452d2be-331c-4785-a5b1-de7eed189fce" providerId="ADAL" clId="{D7347DE0-D089-4287-8A5E-890AF1E30E39}" dt="2022-05-16T21:24:00.756" v="583" actId="2696"/>
        <pc:sldMkLst>
          <pc:docMk/>
          <pc:sldMk cId="0" sldId="263"/>
        </pc:sldMkLst>
      </pc:sldChg>
      <pc:sldChg chg="del">
        <pc:chgData name="Bingen, Kaila M" userId="0452d2be-331c-4785-a5b1-de7eed189fce" providerId="ADAL" clId="{D7347DE0-D089-4287-8A5E-890AF1E30E39}" dt="2022-05-16T19:13:21.126" v="115" actId="2696"/>
        <pc:sldMkLst>
          <pc:docMk/>
          <pc:sldMk cId="0" sldId="265"/>
        </pc:sldMkLst>
      </pc:sldChg>
      <pc:sldChg chg="del">
        <pc:chgData name="Bingen, Kaila M" userId="0452d2be-331c-4785-a5b1-de7eed189fce" providerId="ADAL" clId="{D7347DE0-D089-4287-8A5E-890AF1E30E39}" dt="2022-05-16T21:24:33.004" v="592" actId="2696"/>
        <pc:sldMkLst>
          <pc:docMk/>
          <pc:sldMk cId="0" sldId="272"/>
        </pc:sldMkLst>
      </pc:sldChg>
      <pc:sldChg chg="add del">
        <pc:chgData name="Bingen, Kaila M" userId="0452d2be-331c-4785-a5b1-de7eed189fce" providerId="ADAL" clId="{D7347DE0-D089-4287-8A5E-890AF1E30E39}" dt="2022-05-16T21:24:13.976" v="585" actId="2696"/>
        <pc:sldMkLst>
          <pc:docMk/>
          <pc:sldMk cId="0" sldId="275"/>
        </pc:sldMkLst>
      </pc:sldChg>
      <pc:sldChg chg="del">
        <pc:chgData name="Bingen, Kaila M" userId="0452d2be-331c-4785-a5b1-de7eed189fce" providerId="ADAL" clId="{D7347DE0-D089-4287-8A5E-890AF1E30E39}" dt="2022-05-16T19:13:27.751" v="116" actId="2696"/>
        <pc:sldMkLst>
          <pc:docMk/>
          <pc:sldMk cId="1976751243" sldId="303"/>
        </pc:sldMkLst>
      </pc:sldChg>
      <pc:sldChg chg="del">
        <pc:chgData name="Bingen, Kaila M" userId="0452d2be-331c-4785-a5b1-de7eed189fce" providerId="ADAL" clId="{D7347DE0-D089-4287-8A5E-890AF1E30E39}" dt="2022-05-16T19:15:47.455" v="230" actId="2696"/>
        <pc:sldMkLst>
          <pc:docMk/>
          <pc:sldMk cId="1653044768" sldId="304"/>
        </pc:sldMkLst>
      </pc:sldChg>
      <pc:sldChg chg="add del">
        <pc:chgData name="Bingen, Kaila M" userId="0452d2be-331c-4785-a5b1-de7eed189fce" providerId="ADAL" clId="{D7347DE0-D089-4287-8A5E-890AF1E30E39}" dt="2022-05-16T19:16:50.328" v="233" actId="2696"/>
        <pc:sldMkLst>
          <pc:docMk/>
          <pc:sldMk cId="4071622171" sldId="305"/>
        </pc:sldMkLst>
      </pc:sldChg>
      <pc:sldChg chg="del">
        <pc:chgData name="Bingen, Kaila M" userId="0452d2be-331c-4785-a5b1-de7eed189fce" providerId="ADAL" clId="{D7347DE0-D089-4287-8A5E-890AF1E30E39}" dt="2022-05-16T19:11:35.456" v="106" actId="2696"/>
        <pc:sldMkLst>
          <pc:docMk/>
          <pc:sldMk cId="3886218214" sldId="306"/>
        </pc:sldMkLst>
      </pc:sldChg>
      <pc:sldChg chg="modSp">
        <pc:chgData name="Bingen, Kaila M" userId="0452d2be-331c-4785-a5b1-de7eed189fce" providerId="ADAL" clId="{D7347DE0-D089-4287-8A5E-890AF1E30E39}" dt="2022-05-16T19:11:44.307" v="109" actId="20577"/>
        <pc:sldMkLst>
          <pc:docMk/>
          <pc:sldMk cId="4250278467" sldId="307"/>
        </pc:sldMkLst>
        <pc:spChg chg="mod">
          <ac:chgData name="Bingen, Kaila M" userId="0452d2be-331c-4785-a5b1-de7eed189fce" providerId="ADAL" clId="{D7347DE0-D089-4287-8A5E-890AF1E30E39}" dt="2022-05-16T19:11:44.307" v="109" actId="20577"/>
          <ac:spMkLst>
            <pc:docMk/>
            <pc:sldMk cId="4250278467" sldId="307"/>
            <ac:spMk id="2" creationId="{AE9182DD-BCFA-4650-AE83-CB29CBBD0EB9}"/>
          </ac:spMkLst>
        </pc:spChg>
      </pc:sldChg>
      <pc:sldChg chg="delSp del">
        <pc:chgData name="Bingen, Kaila M" userId="0452d2be-331c-4785-a5b1-de7eed189fce" providerId="ADAL" clId="{D7347DE0-D089-4287-8A5E-890AF1E30E39}" dt="2022-05-16T19:10:01.336" v="28" actId="2696"/>
        <pc:sldMkLst>
          <pc:docMk/>
          <pc:sldMk cId="3619345803" sldId="309"/>
        </pc:sldMkLst>
        <pc:spChg chg="del">
          <ac:chgData name="Bingen, Kaila M" userId="0452d2be-331c-4785-a5b1-de7eed189fce" providerId="ADAL" clId="{D7347DE0-D089-4287-8A5E-890AF1E30E39}" dt="2022-05-16T19:09:39.618" v="2" actId="478"/>
          <ac:spMkLst>
            <pc:docMk/>
            <pc:sldMk cId="3619345803" sldId="309"/>
            <ac:spMk id="6" creationId="{181A7441-07FF-4ECD-95A8-F936A7800276}"/>
          </ac:spMkLst>
        </pc:spChg>
        <pc:spChg chg="del">
          <ac:chgData name="Bingen, Kaila M" userId="0452d2be-331c-4785-a5b1-de7eed189fce" providerId="ADAL" clId="{D7347DE0-D089-4287-8A5E-890AF1E30E39}" dt="2022-05-16T19:09:38.211" v="1" actId="478"/>
          <ac:spMkLst>
            <pc:docMk/>
            <pc:sldMk cId="3619345803" sldId="309"/>
            <ac:spMk id="7" creationId="{6E24E250-4B0A-4C0C-93A6-096E4E665326}"/>
          </ac:spMkLst>
        </pc:spChg>
      </pc:sldChg>
      <pc:sldChg chg="del">
        <pc:chgData name="Bingen, Kaila M" userId="0452d2be-331c-4785-a5b1-de7eed189fce" providerId="ADAL" clId="{D7347DE0-D089-4287-8A5E-890AF1E30E39}" dt="2022-05-16T19:10:11.320" v="30" actId="2696"/>
        <pc:sldMkLst>
          <pc:docMk/>
          <pc:sldMk cId="3682435380" sldId="310"/>
        </pc:sldMkLst>
      </pc:sldChg>
      <pc:sldChg chg="addSp modSp add ord setBg">
        <pc:chgData name="Bingen, Kaila M" userId="0452d2be-331c-4785-a5b1-de7eed189fce" providerId="ADAL" clId="{D7347DE0-D089-4287-8A5E-890AF1E30E39}" dt="2022-05-16T19:10:09.053" v="29"/>
        <pc:sldMkLst>
          <pc:docMk/>
          <pc:sldMk cId="1645540354" sldId="311"/>
        </pc:sldMkLst>
        <pc:spChg chg="add mod">
          <ac:chgData name="Bingen, Kaila M" userId="0452d2be-331c-4785-a5b1-de7eed189fce" providerId="ADAL" clId="{D7347DE0-D089-4287-8A5E-890AF1E30E39}" dt="2022-05-16T19:09:57.105" v="18" actId="207"/>
          <ac:spMkLst>
            <pc:docMk/>
            <pc:sldMk cId="1645540354" sldId="311"/>
            <ac:spMk id="7" creationId="{BA0D7846-A9C1-4793-89EB-17EF15358F72}"/>
          </ac:spMkLst>
        </pc:spChg>
        <pc:spChg chg="add mod">
          <ac:chgData name="Bingen, Kaila M" userId="0452d2be-331c-4785-a5b1-de7eed189fce" providerId="ADAL" clId="{D7347DE0-D089-4287-8A5E-890AF1E30E39}" dt="2022-05-16T19:09:57.218" v="27" actId="947"/>
          <ac:spMkLst>
            <pc:docMk/>
            <pc:sldMk cId="1645540354" sldId="311"/>
            <ac:spMk id="8" creationId="{34AC4EC0-4B16-4D9F-A3B5-006373C32D78}"/>
          </ac:spMkLst>
        </pc:spChg>
        <pc:picChg chg="add mod">
          <ac:chgData name="Bingen, Kaila M" userId="0452d2be-331c-4785-a5b1-de7eed189fce" providerId="ADAL" clId="{D7347DE0-D089-4287-8A5E-890AF1E30E39}" dt="2022-05-16T19:09:56.864" v="8"/>
          <ac:picMkLst>
            <pc:docMk/>
            <pc:sldMk cId="1645540354" sldId="311"/>
            <ac:picMk id="4" creationId="{337B2A1F-B373-46F7-8E54-A2486B8ECE1B}"/>
          </ac:picMkLst>
        </pc:picChg>
        <pc:picChg chg="add mod">
          <ac:chgData name="Bingen, Kaila M" userId="0452d2be-331c-4785-a5b1-de7eed189fce" providerId="ADAL" clId="{D7347DE0-D089-4287-8A5E-890AF1E30E39}" dt="2022-05-16T19:09:56.966" v="10"/>
          <ac:picMkLst>
            <pc:docMk/>
            <pc:sldMk cId="1645540354" sldId="311"/>
            <ac:picMk id="6" creationId="{7307B2CD-1474-4C25-868F-F0C203E6A417}"/>
          </ac:picMkLst>
        </pc:picChg>
      </pc:sldChg>
      <pc:sldChg chg="addSp modSp add setBg">
        <pc:chgData name="Bingen, Kaila M" userId="0452d2be-331c-4785-a5b1-de7eed189fce" providerId="ADAL" clId="{D7347DE0-D089-4287-8A5E-890AF1E30E39}" dt="2022-05-16T19:10:21.833" v="55" actId="947"/>
        <pc:sldMkLst>
          <pc:docMk/>
          <pc:sldMk cId="4089103325" sldId="312"/>
        </pc:sldMkLst>
        <pc:spChg chg="add mod">
          <ac:chgData name="Bingen, Kaila M" userId="0452d2be-331c-4785-a5b1-de7eed189fce" providerId="ADAL" clId="{D7347DE0-D089-4287-8A5E-890AF1E30E39}" dt="2022-05-16T19:10:21.735" v="46" actId="207"/>
          <ac:spMkLst>
            <pc:docMk/>
            <pc:sldMk cId="4089103325" sldId="312"/>
            <ac:spMk id="7" creationId="{B8C077F2-CA42-4415-9A64-B7E2490D0A02}"/>
          </ac:spMkLst>
        </pc:spChg>
        <pc:spChg chg="add mod">
          <ac:chgData name="Bingen, Kaila M" userId="0452d2be-331c-4785-a5b1-de7eed189fce" providerId="ADAL" clId="{D7347DE0-D089-4287-8A5E-890AF1E30E39}" dt="2022-05-16T19:10:21.833" v="55" actId="947"/>
          <ac:spMkLst>
            <pc:docMk/>
            <pc:sldMk cId="4089103325" sldId="312"/>
            <ac:spMk id="8" creationId="{5A2634B4-E281-4C47-97D6-7C9545EE932D}"/>
          </ac:spMkLst>
        </pc:spChg>
        <pc:picChg chg="add mod">
          <ac:chgData name="Bingen, Kaila M" userId="0452d2be-331c-4785-a5b1-de7eed189fce" providerId="ADAL" clId="{D7347DE0-D089-4287-8A5E-890AF1E30E39}" dt="2022-05-16T19:10:21.525" v="36"/>
          <ac:picMkLst>
            <pc:docMk/>
            <pc:sldMk cId="4089103325" sldId="312"/>
            <ac:picMk id="4" creationId="{C1AA911C-F569-4CCC-BBFE-A2D5282D99E4}"/>
          </ac:picMkLst>
        </pc:picChg>
        <pc:picChg chg="add mod">
          <ac:chgData name="Bingen, Kaila M" userId="0452d2be-331c-4785-a5b1-de7eed189fce" providerId="ADAL" clId="{D7347DE0-D089-4287-8A5E-890AF1E30E39}" dt="2022-05-16T19:10:21.614" v="38"/>
          <ac:picMkLst>
            <pc:docMk/>
            <pc:sldMk cId="4089103325" sldId="312"/>
            <ac:picMk id="6" creationId="{D22FBDED-DB88-472F-B750-E03F8265EF98}"/>
          </ac:picMkLst>
        </pc:picChg>
      </pc:sldChg>
      <pc:sldChg chg="modSp add ord">
        <pc:chgData name="Bingen, Kaila M" userId="0452d2be-331c-4785-a5b1-de7eed189fce" providerId="ADAL" clId="{D7347DE0-D089-4287-8A5E-890AF1E30E39}" dt="2022-05-16T19:11:31.766" v="105" actId="20577"/>
        <pc:sldMkLst>
          <pc:docMk/>
          <pc:sldMk cId="3486099381" sldId="313"/>
        </pc:sldMkLst>
        <pc:spChg chg="mod">
          <ac:chgData name="Bingen, Kaila M" userId="0452d2be-331c-4785-a5b1-de7eed189fce" providerId="ADAL" clId="{D7347DE0-D089-4287-8A5E-890AF1E30E39}" dt="2022-05-16T19:11:31.766" v="105" actId="20577"/>
          <ac:spMkLst>
            <pc:docMk/>
            <pc:sldMk cId="3486099381" sldId="313"/>
            <ac:spMk id="1593" creationId="{00000000-0000-0000-0000-000000000000}"/>
          </ac:spMkLst>
        </pc:spChg>
      </pc:sldChg>
      <pc:sldChg chg="addSp delSp modSp add modAnim">
        <pc:chgData name="Bingen, Kaila M" userId="0452d2be-331c-4785-a5b1-de7eed189fce" providerId="ADAL" clId="{D7347DE0-D089-4287-8A5E-890AF1E30E39}" dt="2022-05-16T19:28:05.831" v="578"/>
        <pc:sldMkLst>
          <pc:docMk/>
          <pc:sldMk cId="3097952703" sldId="314"/>
        </pc:sldMkLst>
        <pc:spChg chg="add del">
          <ac:chgData name="Bingen, Kaila M" userId="0452d2be-331c-4785-a5b1-de7eed189fce" providerId="ADAL" clId="{D7347DE0-D089-4287-8A5E-890AF1E30E39}" dt="2022-05-16T19:23:30.777" v="523"/>
          <ac:spMkLst>
            <pc:docMk/>
            <pc:sldMk cId="3097952703" sldId="314"/>
            <ac:spMk id="6" creationId="{652AC632-4099-404B-8AD6-9436B9056FF8}"/>
          </ac:spMkLst>
        </pc:spChg>
        <pc:spChg chg="add mod">
          <ac:chgData name="Bingen, Kaila M" userId="0452d2be-331c-4785-a5b1-de7eed189fce" providerId="ADAL" clId="{D7347DE0-D089-4287-8A5E-890AF1E30E39}" dt="2022-05-16T19:24:10.010" v="558" actId="1076"/>
          <ac:spMkLst>
            <pc:docMk/>
            <pc:sldMk cId="3097952703" sldId="314"/>
            <ac:spMk id="7" creationId="{4CBBA7D2-B2A0-4DC5-A731-1F12B9CAD993}"/>
          </ac:spMkLst>
        </pc:spChg>
        <pc:graphicFrameChg chg="add del mod">
          <ac:chgData name="Bingen, Kaila M" userId="0452d2be-331c-4785-a5b1-de7eed189fce" providerId="ADAL" clId="{D7347DE0-D089-4287-8A5E-890AF1E30E39}" dt="2022-05-16T19:20:16.923" v="510" actId="478"/>
          <ac:graphicFrameMkLst>
            <pc:docMk/>
            <pc:sldMk cId="3097952703" sldId="314"/>
            <ac:graphicFrameMk id="3" creationId="{415718D5-8A08-430C-A834-7E37AA9B070C}"/>
          </ac:graphicFrameMkLst>
        </pc:graphicFrameChg>
        <pc:graphicFrameChg chg="add del mod">
          <ac:chgData name="Bingen, Kaila M" userId="0452d2be-331c-4785-a5b1-de7eed189fce" providerId="ADAL" clId="{D7347DE0-D089-4287-8A5E-890AF1E30E39}" dt="2022-05-16T19:18:05.861" v="288" actId="478"/>
          <ac:graphicFrameMkLst>
            <pc:docMk/>
            <pc:sldMk cId="3097952703" sldId="314"/>
            <ac:graphicFrameMk id="4" creationId="{1DA75585-0D63-4725-8D4D-9E650365E321}"/>
          </ac:graphicFrameMkLst>
        </pc:graphicFrameChg>
        <pc:graphicFrameChg chg="add mod">
          <ac:chgData name="Bingen, Kaila M" userId="0452d2be-331c-4785-a5b1-de7eed189fce" providerId="ADAL" clId="{D7347DE0-D089-4287-8A5E-890AF1E30E39}" dt="2022-05-16T19:24:06.576" v="557" actId="1076"/>
          <ac:graphicFrameMkLst>
            <pc:docMk/>
            <pc:sldMk cId="3097952703" sldId="314"/>
            <ac:graphicFrameMk id="5" creationId="{086F07C9-5C06-4954-BDF5-79399DBC992C}"/>
          </ac:graphicFrameMkLst>
        </pc:graphicFrameChg>
      </pc:sldChg>
      <pc:sldChg chg="add del">
        <pc:chgData name="Bingen, Kaila M" userId="0452d2be-331c-4785-a5b1-de7eed189fce" providerId="ADAL" clId="{D7347DE0-D089-4287-8A5E-890AF1E30E39}" dt="2022-05-16T19:16:44.746" v="232" actId="2696"/>
        <pc:sldMkLst>
          <pc:docMk/>
          <pc:sldMk cId="3520996120" sldId="315"/>
        </pc:sldMkLst>
      </pc:sldChg>
      <pc:sldMasterChg chg="addSldLayout delSldLayout">
        <pc:chgData name="Bingen, Kaila M" userId="0452d2be-331c-4785-a5b1-de7eed189fce" providerId="ADAL" clId="{D7347DE0-D089-4287-8A5E-890AF1E30E39}" dt="2022-05-16T21:24:33.004" v="593" actId="2696"/>
        <pc:sldMasterMkLst>
          <pc:docMk/>
          <pc:sldMasterMk cId="0" sldId="2147483659"/>
        </pc:sldMasterMkLst>
        <pc:sldLayoutChg chg="add del">
          <pc:chgData name="Bingen, Kaila M" userId="0452d2be-331c-4785-a5b1-de7eed189fce" providerId="ADAL" clId="{D7347DE0-D089-4287-8A5E-890AF1E30E39}" dt="2022-05-16T21:24:24.147" v="591" actId="2696"/>
          <pc:sldLayoutMkLst>
            <pc:docMk/>
            <pc:sldMasterMk cId="0" sldId="2147483659"/>
            <pc:sldLayoutMk cId="0" sldId="2147483650"/>
          </pc:sldLayoutMkLst>
        </pc:sldLayoutChg>
        <pc:sldLayoutChg chg="del">
          <pc:chgData name="Bingen, Kaila M" userId="0452d2be-331c-4785-a5b1-de7eed189fce" providerId="ADAL" clId="{D7347DE0-D089-4287-8A5E-890AF1E30E39}" dt="2022-05-16T21:24:33.004" v="593" actId="2696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1981A-691D-431A-A145-F7B6C4CC60CD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</dgm:pt>
    <dgm:pt modelId="{236F9183-B3A8-4DAA-A98E-6211396B771E}">
      <dgm:prSet phldrT="[Text]"/>
      <dgm:spPr/>
      <dgm:t>
        <a:bodyPr/>
        <a:lstStyle/>
        <a:p>
          <a:r>
            <a:rPr lang="en-US" dirty="0"/>
            <a:t>Performance evals/reflections </a:t>
          </a:r>
        </a:p>
      </dgm:t>
    </dgm:pt>
    <dgm:pt modelId="{C5B418E4-BCE8-4A60-99E5-1A18391DEB62}" type="parTrans" cxnId="{A6E8009E-0714-423D-BB9C-F59DEA09E480}">
      <dgm:prSet/>
      <dgm:spPr/>
      <dgm:t>
        <a:bodyPr/>
        <a:lstStyle/>
        <a:p>
          <a:endParaRPr lang="en-US"/>
        </a:p>
      </dgm:t>
    </dgm:pt>
    <dgm:pt modelId="{A3FA5584-4EF2-47C7-818C-37D8847F79A2}" type="sibTrans" cxnId="{A6E8009E-0714-423D-BB9C-F59DEA09E480}">
      <dgm:prSet/>
      <dgm:spPr/>
      <dgm:t>
        <a:bodyPr/>
        <a:lstStyle/>
        <a:p>
          <a:endParaRPr lang="en-US"/>
        </a:p>
      </dgm:t>
    </dgm:pt>
    <dgm:pt modelId="{CA7ACC09-A55C-4FBA-89D7-D2C9A8DA8399}">
      <dgm:prSet phldrT="[Text]"/>
      <dgm:spPr/>
      <dgm:t>
        <a:bodyPr/>
        <a:lstStyle/>
        <a:p>
          <a:r>
            <a:rPr lang="en-US" dirty="0"/>
            <a:t>Professional setting</a:t>
          </a:r>
        </a:p>
      </dgm:t>
    </dgm:pt>
    <dgm:pt modelId="{40DCE267-D68F-41CB-A593-138D6509AC7E}" type="parTrans" cxnId="{592B509A-7A92-40D4-A56A-35CD2A6924A4}">
      <dgm:prSet/>
      <dgm:spPr/>
      <dgm:t>
        <a:bodyPr/>
        <a:lstStyle/>
        <a:p>
          <a:endParaRPr lang="en-US"/>
        </a:p>
      </dgm:t>
    </dgm:pt>
    <dgm:pt modelId="{F599EFF5-06A3-4616-8733-5611CC3A3777}" type="sibTrans" cxnId="{592B509A-7A92-40D4-A56A-35CD2A6924A4}">
      <dgm:prSet/>
      <dgm:spPr/>
      <dgm:t>
        <a:bodyPr/>
        <a:lstStyle/>
        <a:p>
          <a:endParaRPr lang="en-US"/>
        </a:p>
      </dgm:t>
    </dgm:pt>
    <dgm:pt modelId="{6577BFDD-B9C7-445C-96C7-EEB65F32EAF3}">
      <dgm:prSet phldrT="[Text]"/>
      <dgm:spPr/>
      <dgm:t>
        <a:bodyPr/>
        <a:lstStyle/>
        <a:p>
          <a:r>
            <a:rPr lang="en-US" dirty="0"/>
            <a:t>Supervised work experience</a:t>
          </a:r>
        </a:p>
      </dgm:t>
    </dgm:pt>
    <dgm:pt modelId="{E6DA3F6E-4A4C-4FBF-904E-7697402D229B}" type="parTrans" cxnId="{8A0DD917-D068-4B61-A5B5-53B2E548215D}">
      <dgm:prSet/>
      <dgm:spPr/>
      <dgm:t>
        <a:bodyPr/>
        <a:lstStyle/>
        <a:p>
          <a:endParaRPr lang="en-US"/>
        </a:p>
      </dgm:t>
    </dgm:pt>
    <dgm:pt modelId="{2000C52A-B77D-4A02-9C0C-B489A456D8C3}" type="sibTrans" cxnId="{8A0DD917-D068-4B61-A5B5-53B2E548215D}">
      <dgm:prSet/>
      <dgm:spPr/>
      <dgm:t>
        <a:bodyPr/>
        <a:lstStyle/>
        <a:p>
          <a:endParaRPr lang="en-US"/>
        </a:p>
      </dgm:t>
    </dgm:pt>
    <dgm:pt modelId="{658DC594-AE35-425A-8B24-A2B8414BA6ED}">
      <dgm:prSet/>
      <dgm:spPr/>
      <dgm:t>
        <a:bodyPr/>
        <a:lstStyle/>
        <a:p>
          <a:r>
            <a:rPr lang="en-US" dirty="0"/>
            <a:t>Discipline related</a:t>
          </a:r>
        </a:p>
      </dgm:t>
    </dgm:pt>
    <dgm:pt modelId="{B5EC5165-1E26-4E15-859B-D05B1B71690F}" type="parTrans" cxnId="{BED2DBCB-DA76-4312-829B-B7867468BC3C}">
      <dgm:prSet/>
      <dgm:spPr/>
      <dgm:t>
        <a:bodyPr/>
        <a:lstStyle/>
        <a:p>
          <a:endParaRPr lang="en-US"/>
        </a:p>
      </dgm:t>
    </dgm:pt>
    <dgm:pt modelId="{B99FF807-6336-4B2F-A8A7-D2D41C55CD01}" type="sibTrans" cxnId="{BED2DBCB-DA76-4312-829B-B7867468BC3C}">
      <dgm:prSet/>
      <dgm:spPr/>
      <dgm:t>
        <a:bodyPr/>
        <a:lstStyle/>
        <a:p>
          <a:endParaRPr lang="en-US"/>
        </a:p>
      </dgm:t>
    </dgm:pt>
    <dgm:pt modelId="{26708127-CF05-48AA-8596-936F9E378CB5}">
      <dgm:prSet/>
      <dgm:spPr/>
      <dgm:t>
        <a:bodyPr/>
        <a:lstStyle/>
        <a:p>
          <a:r>
            <a:rPr lang="en-US" dirty="0"/>
            <a:t>Career relevant learning</a:t>
          </a:r>
        </a:p>
      </dgm:t>
    </dgm:pt>
    <dgm:pt modelId="{667EB1C5-872C-4A72-9CD3-5AADED4D97AA}" type="parTrans" cxnId="{F2ABFF22-FFB8-4982-AA73-F72B85123FAC}">
      <dgm:prSet/>
      <dgm:spPr/>
      <dgm:t>
        <a:bodyPr/>
        <a:lstStyle/>
        <a:p>
          <a:endParaRPr lang="en-US"/>
        </a:p>
      </dgm:t>
    </dgm:pt>
    <dgm:pt modelId="{FC055CA9-9345-4820-85F3-1E6DADAB9951}" type="sibTrans" cxnId="{F2ABFF22-FFB8-4982-AA73-F72B85123FAC}">
      <dgm:prSet/>
      <dgm:spPr/>
      <dgm:t>
        <a:bodyPr/>
        <a:lstStyle/>
        <a:p>
          <a:endParaRPr lang="en-US"/>
        </a:p>
      </dgm:t>
    </dgm:pt>
    <dgm:pt modelId="{84B56608-B4D0-406E-89C0-2D9E57BC5D43}" type="pres">
      <dgm:prSet presAssocID="{6301981A-691D-431A-A145-F7B6C4CC60CD}" presName="cycle" presStyleCnt="0">
        <dgm:presLayoutVars>
          <dgm:dir/>
          <dgm:resizeHandles val="exact"/>
        </dgm:presLayoutVars>
      </dgm:prSet>
      <dgm:spPr/>
    </dgm:pt>
    <dgm:pt modelId="{EFFC3ECB-0B9E-4163-A6D7-57682C9B3BC1}" type="pres">
      <dgm:prSet presAssocID="{6577BFDD-B9C7-445C-96C7-EEB65F32EAF3}" presName="node" presStyleLbl="node1" presStyleIdx="0" presStyleCnt="5">
        <dgm:presLayoutVars>
          <dgm:bulletEnabled val="1"/>
        </dgm:presLayoutVars>
      </dgm:prSet>
      <dgm:spPr/>
    </dgm:pt>
    <dgm:pt modelId="{E92AE342-07A4-4D84-9198-18605732E942}" type="pres">
      <dgm:prSet presAssocID="{6577BFDD-B9C7-445C-96C7-EEB65F32EAF3}" presName="spNode" presStyleCnt="0"/>
      <dgm:spPr/>
    </dgm:pt>
    <dgm:pt modelId="{095ABDA9-25EF-4CA5-8CDA-8FA8585615D3}" type="pres">
      <dgm:prSet presAssocID="{2000C52A-B77D-4A02-9C0C-B489A456D8C3}" presName="sibTrans" presStyleLbl="sibTrans1D1" presStyleIdx="0" presStyleCnt="5"/>
      <dgm:spPr/>
    </dgm:pt>
    <dgm:pt modelId="{16A1637B-D828-4337-B016-015FE6B4629F}" type="pres">
      <dgm:prSet presAssocID="{236F9183-B3A8-4DAA-A98E-6211396B771E}" presName="node" presStyleLbl="node1" presStyleIdx="1" presStyleCnt="5">
        <dgm:presLayoutVars>
          <dgm:bulletEnabled val="1"/>
        </dgm:presLayoutVars>
      </dgm:prSet>
      <dgm:spPr/>
    </dgm:pt>
    <dgm:pt modelId="{32370598-9D26-4D22-BF76-938FF04139CF}" type="pres">
      <dgm:prSet presAssocID="{236F9183-B3A8-4DAA-A98E-6211396B771E}" presName="spNode" presStyleCnt="0"/>
      <dgm:spPr/>
    </dgm:pt>
    <dgm:pt modelId="{616104FD-60C8-4722-8726-1D4DE1B1076D}" type="pres">
      <dgm:prSet presAssocID="{A3FA5584-4EF2-47C7-818C-37D8847F79A2}" presName="sibTrans" presStyleLbl="sibTrans1D1" presStyleIdx="1" presStyleCnt="5"/>
      <dgm:spPr/>
    </dgm:pt>
    <dgm:pt modelId="{ED025AEF-3EBA-42D2-AE52-B6DFF2D02B2E}" type="pres">
      <dgm:prSet presAssocID="{658DC594-AE35-425A-8B24-A2B8414BA6ED}" presName="node" presStyleLbl="node1" presStyleIdx="2" presStyleCnt="5">
        <dgm:presLayoutVars>
          <dgm:bulletEnabled val="1"/>
        </dgm:presLayoutVars>
      </dgm:prSet>
      <dgm:spPr/>
    </dgm:pt>
    <dgm:pt modelId="{EFC6FEF4-3B08-43F2-B683-F29CA1CB8809}" type="pres">
      <dgm:prSet presAssocID="{658DC594-AE35-425A-8B24-A2B8414BA6ED}" presName="spNode" presStyleCnt="0"/>
      <dgm:spPr/>
    </dgm:pt>
    <dgm:pt modelId="{E8745F55-062F-4929-AC0C-B19D49DB440F}" type="pres">
      <dgm:prSet presAssocID="{B99FF807-6336-4B2F-A8A7-D2D41C55CD01}" presName="sibTrans" presStyleLbl="sibTrans1D1" presStyleIdx="2" presStyleCnt="5"/>
      <dgm:spPr/>
    </dgm:pt>
    <dgm:pt modelId="{7158F517-7A0D-4401-B922-1C0F33A09715}" type="pres">
      <dgm:prSet presAssocID="{26708127-CF05-48AA-8596-936F9E378CB5}" presName="node" presStyleLbl="node1" presStyleIdx="3" presStyleCnt="5">
        <dgm:presLayoutVars>
          <dgm:bulletEnabled val="1"/>
        </dgm:presLayoutVars>
      </dgm:prSet>
      <dgm:spPr/>
    </dgm:pt>
    <dgm:pt modelId="{C8594521-0C07-4A46-9202-07FA9017CD8F}" type="pres">
      <dgm:prSet presAssocID="{26708127-CF05-48AA-8596-936F9E378CB5}" presName="spNode" presStyleCnt="0"/>
      <dgm:spPr/>
    </dgm:pt>
    <dgm:pt modelId="{C3E58E0C-7BAE-474F-9B0A-64BB00682C06}" type="pres">
      <dgm:prSet presAssocID="{FC055CA9-9345-4820-85F3-1E6DADAB9951}" presName="sibTrans" presStyleLbl="sibTrans1D1" presStyleIdx="3" presStyleCnt="5"/>
      <dgm:spPr/>
    </dgm:pt>
    <dgm:pt modelId="{C58338BF-0387-4D42-8624-3D3F30876FB1}" type="pres">
      <dgm:prSet presAssocID="{CA7ACC09-A55C-4FBA-89D7-D2C9A8DA8399}" presName="node" presStyleLbl="node1" presStyleIdx="4" presStyleCnt="5">
        <dgm:presLayoutVars>
          <dgm:bulletEnabled val="1"/>
        </dgm:presLayoutVars>
      </dgm:prSet>
      <dgm:spPr/>
    </dgm:pt>
    <dgm:pt modelId="{5466914A-49F5-4E98-9F90-83C7F1274C46}" type="pres">
      <dgm:prSet presAssocID="{CA7ACC09-A55C-4FBA-89D7-D2C9A8DA8399}" presName="spNode" presStyleCnt="0"/>
      <dgm:spPr/>
    </dgm:pt>
    <dgm:pt modelId="{B5454814-2D4A-4F50-9B41-0A8DF1B93EC5}" type="pres">
      <dgm:prSet presAssocID="{F599EFF5-06A3-4616-8733-5611CC3A3777}" presName="sibTrans" presStyleLbl="sibTrans1D1" presStyleIdx="4" presStyleCnt="5"/>
      <dgm:spPr/>
    </dgm:pt>
  </dgm:ptLst>
  <dgm:cxnLst>
    <dgm:cxn modelId="{8A0DD917-D068-4B61-A5B5-53B2E548215D}" srcId="{6301981A-691D-431A-A145-F7B6C4CC60CD}" destId="{6577BFDD-B9C7-445C-96C7-EEB65F32EAF3}" srcOrd="0" destOrd="0" parTransId="{E6DA3F6E-4A4C-4FBF-904E-7697402D229B}" sibTransId="{2000C52A-B77D-4A02-9C0C-B489A456D8C3}"/>
    <dgm:cxn modelId="{F2ABFF22-FFB8-4982-AA73-F72B85123FAC}" srcId="{6301981A-691D-431A-A145-F7B6C4CC60CD}" destId="{26708127-CF05-48AA-8596-936F9E378CB5}" srcOrd="3" destOrd="0" parTransId="{667EB1C5-872C-4A72-9CD3-5AADED4D97AA}" sibTransId="{FC055CA9-9345-4820-85F3-1E6DADAB9951}"/>
    <dgm:cxn modelId="{D38B0C60-0E5E-4A12-BD86-0D8452FEA4A2}" type="presOf" srcId="{FC055CA9-9345-4820-85F3-1E6DADAB9951}" destId="{C3E58E0C-7BAE-474F-9B0A-64BB00682C06}" srcOrd="0" destOrd="0" presId="urn:microsoft.com/office/officeart/2005/8/layout/cycle6"/>
    <dgm:cxn modelId="{EBE0297E-4ED4-4391-911D-A5B5B2AF6739}" type="presOf" srcId="{A3FA5584-4EF2-47C7-818C-37D8847F79A2}" destId="{616104FD-60C8-4722-8726-1D4DE1B1076D}" srcOrd="0" destOrd="0" presId="urn:microsoft.com/office/officeart/2005/8/layout/cycle6"/>
    <dgm:cxn modelId="{592B509A-7A92-40D4-A56A-35CD2A6924A4}" srcId="{6301981A-691D-431A-A145-F7B6C4CC60CD}" destId="{CA7ACC09-A55C-4FBA-89D7-D2C9A8DA8399}" srcOrd="4" destOrd="0" parTransId="{40DCE267-D68F-41CB-A593-138D6509AC7E}" sibTransId="{F599EFF5-06A3-4616-8733-5611CC3A3777}"/>
    <dgm:cxn modelId="{A6E8009E-0714-423D-BB9C-F59DEA09E480}" srcId="{6301981A-691D-431A-A145-F7B6C4CC60CD}" destId="{236F9183-B3A8-4DAA-A98E-6211396B771E}" srcOrd="1" destOrd="0" parTransId="{C5B418E4-BCE8-4A60-99E5-1A18391DEB62}" sibTransId="{A3FA5584-4EF2-47C7-818C-37D8847F79A2}"/>
    <dgm:cxn modelId="{61363AA3-549E-4A41-843E-56F6FFA8F8C0}" type="presOf" srcId="{2000C52A-B77D-4A02-9C0C-B489A456D8C3}" destId="{095ABDA9-25EF-4CA5-8CDA-8FA8585615D3}" srcOrd="0" destOrd="0" presId="urn:microsoft.com/office/officeart/2005/8/layout/cycle6"/>
    <dgm:cxn modelId="{E78AC5AA-2D47-42D4-9A39-D49450C44E4B}" type="presOf" srcId="{6301981A-691D-431A-A145-F7B6C4CC60CD}" destId="{84B56608-B4D0-406E-89C0-2D9E57BC5D43}" srcOrd="0" destOrd="0" presId="urn:microsoft.com/office/officeart/2005/8/layout/cycle6"/>
    <dgm:cxn modelId="{C27525B9-5B66-4BC5-84DA-A40A13629394}" type="presOf" srcId="{B99FF807-6336-4B2F-A8A7-D2D41C55CD01}" destId="{E8745F55-062F-4929-AC0C-B19D49DB440F}" srcOrd="0" destOrd="0" presId="urn:microsoft.com/office/officeart/2005/8/layout/cycle6"/>
    <dgm:cxn modelId="{F61937BA-0137-42DB-AD26-D047F7F6B736}" type="presOf" srcId="{658DC594-AE35-425A-8B24-A2B8414BA6ED}" destId="{ED025AEF-3EBA-42D2-AE52-B6DFF2D02B2E}" srcOrd="0" destOrd="0" presId="urn:microsoft.com/office/officeart/2005/8/layout/cycle6"/>
    <dgm:cxn modelId="{DC399DC0-31B0-49FF-809C-1FFA26456133}" type="presOf" srcId="{236F9183-B3A8-4DAA-A98E-6211396B771E}" destId="{16A1637B-D828-4337-B016-015FE6B4629F}" srcOrd="0" destOrd="0" presId="urn:microsoft.com/office/officeart/2005/8/layout/cycle6"/>
    <dgm:cxn modelId="{1DD7CFC1-150E-423B-B1DA-6EB0FEAAA16F}" type="presOf" srcId="{CA7ACC09-A55C-4FBA-89D7-D2C9A8DA8399}" destId="{C58338BF-0387-4D42-8624-3D3F30876FB1}" srcOrd="0" destOrd="0" presId="urn:microsoft.com/office/officeart/2005/8/layout/cycle6"/>
    <dgm:cxn modelId="{BED2DBCB-DA76-4312-829B-B7867468BC3C}" srcId="{6301981A-691D-431A-A145-F7B6C4CC60CD}" destId="{658DC594-AE35-425A-8B24-A2B8414BA6ED}" srcOrd="2" destOrd="0" parTransId="{B5EC5165-1E26-4E15-859B-D05B1B71690F}" sibTransId="{B99FF807-6336-4B2F-A8A7-D2D41C55CD01}"/>
    <dgm:cxn modelId="{30BE2FDA-2752-4C16-A040-9F7CB3AAC5CA}" type="presOf" srcId="{F599EFF5-06A3-4616-8733-5611CC3A3777}" destId="{B5454814-2D4A-4F50-9B41-0A8DF1B93EC5}" srcOrd="0" destOrd="0" presId="urn:microsoft.com/office/officeart/2005/8/layout/cycle6"/>
    <dgm:cxn modelId="{86F7EFF0-36E7-44BA-BE40-6ADC8C48D582}" type="presOf" srcId="{6577BFDD-B9C7-445C-96C7-EEB65F32EAF3}" destId="{EFFC3ECB-0B9E-4163-A6D7-57682C9B3BC1}" srcOrd="0" destOrd="0" presId="urn:microsoft.com/office/officeart/2005/8/layout/cycle6"/>
    <dgm:cxn modelId="{718D90F7-AC10-4E14-9C5C-E6863D52F416}" type="presOf" srcId="{26708127-CF05-48AA-8596-936F9E378CB5}" destId="{7158F517-7A0D-4401-B922-1C0F33A09715}" srcOrd="0" destOrd="0" presId="urn:microsoft.com/office/officeart/2005/8/layout/cycle6"/>
    <dgm:cxn modelId="{E35FF824-C5BC-4F11-9DD3-3DCEE21AB953}" type="presParOf" srcId="{84B56608-B4D0-406E-89C0-2D9E57BC5D43}" destId="{EFFC3ECB-0B9E-4163-A6D7-57682C9B3BC1}" srcOrd="0" destOrd="0" presId="urn:microsoft.com/office/officeart/2005/8/layout/cycle6"/>
    <dgm:cxn modelId="{53988A60-B743-49A3-9C9F-1BEB83E78AA8}" type="presParOf" srcId="{84B56608-B4D0-406E-89C0-2D9E57BC5D43}" destId="{E92AE342-07A4-4D84-9198-18605732E942}" srcOrd="1" destOrd="0" presId="urn:microsoft.com/office/officeart/2005/8/layout/cycle6"/>
    <dgm:cxn modelId="{B13F86C5-0C4A-4665-8BFB-AA68A3B7A0B7}" type="presParOf" srcId="{84B56608-B4D0-406E-89C0-2D9E57BC5D43}" destId="{095ABDA9-25EF-4CA5-8CDA-8FA8585615D3}" srcOrd="2" destOrd="0" presId="urn:microsoft.com/office/officeart/2005/8/layout/cycle6"/>
    <dgm:cxn modelId="{41A09CF0-CD86-4A51-B19A-0F94B67D4C1B}" type="presParOf" srcId="{84B56608-B4D0-406E-89C0-2D9E57BC5D43}" destId="{16A1637B-D828-4337-B016-015FE6B4629F}" srcOrd="3" destOrd="0" presId="urn:microsoft.com/office/officeart/2005/8/layout/cycle6"/>
    <dgm:cxn modelId="{C26DADDF-27CA-4AC1-B046-791661CB4FA2}" type="presParOf" srcId="{84B56608-B4D0-406E-89C0-2D9E57BC5D43}" destId="{32370598-9D26-4D22-BF76-938FF04139CF}" srcOrd="4" destOrd="0" presId="urn:microsoft.com/office/officeart/2005/8/layout/cycle6"/>
    <dgm:cxn modelId="{2B402E4A-6E3C-49CA-9DD5-FAC9D9D1C461}" type="presParOf" srcId="{84B56608-B4D0-406E-89C0-2D9E57BC5D43}" destId="{616104FD-60C8-4722-8726-1D4DE1B1076D}" srcOrd="5" destOrd="0" presId="urn:microsoft.com/office/officeart/2005/8/layout/cycle6"/>
    <dgm:cxn modelId="{83B57DE1-5092-4A44-B884-F972167DCE2A}" type="presParOf" srcId="{84B56608-B4D0-406E-89C0-2D9E57BC5D43}" destId="{ED025AEF-3EBA-42D2-AE52-B6DFF2D02B2E}" srcOrd="6" destOrd="0" presId="urn:microsoft.com/office/officeart/2005/8/layout/cycle6"/>
    <dgm:cxn modelId="{E3FE832C-8D41-4F5A-9A9A-0DEDBF5F1B55}" type="presParOf" srcId="{84B56608-B4D0-406E-89C0-2D9E57BC5D43}" destId="{EFC6FEF4-3B08-43F2-B683-F29CA1CB8809}" srcOrd="7" destOrd="0" presId="urn:microsoft.com/office/officeart/2005/8/layout/cycle6"/>
    <dgm:cxn modelId="{EAEB1219-4D9F-43A8-AC31-DB915F593704}" type="presParOf" srcId="{84B56608-B4D0-406E-89C0-2D9E57BC5D43}" destId="{E8745F55-062F-4929-AC0C-B19D49DB440F}" srcOrd="8" destOrd="0" presId="urn:microsoft.com/office/officeart/2005/8/layout/cycle6"/>
    <dgm:cxn modelId="{BAA3C91D-A2E0-481C-A636-A7E19221E180}" type="presParOf" srcId="{84B56608-B4D0-406E-89C0-2D9E57BC5D43}" destId="{7158F517-7A0D-4401-B922-1C0F33A09715}" srcOrd="9" destOrd="0" presId="urn:microsoft.com/office/officeart/2005/8/layout/cycle6"/>
    <dgm:cxn modelId="{B52F918B-E60B-49BC-A259-A7AED92041ED}" type="presParOf" srcId="{84B56608-B4D0-406E-89C0-2D9E57BC5D43}" destId="{C8594521-0C07-4A46-9202-07FA9017CD8F}" srcOrd="10" destOrd="0" presId="urn:microsoft.com/office/officeart/2005/8/layout/cycle6"/>
    <dgm:cxn modelId="{E4276520-DA51-4CEE-AAD0-25D025FF03D8}" type="presParOf" srcId="{84B56608-B4D0-406E-89C0-2D9E57BC5D43}" destId="{C3E58E0C-7BAE-474F-9B0A-64BB00682C06}" srcOrd="11" destOrd="0" presId="urn:microsoft.com/office/officeart/2005/8/layout/cycle6"/>
    <dgm:cxn modelId="{587C4679-FFE8-4A12-9041-BCCD6A0E6A15}" type="presParOf" srcId="{84B56608-B4D0-406E-89C0-2D9E57BC5D43}" destId="{C58338BF-0387-4D42-8624-3D3F30876FB1}" srcOrd="12" destOrd="0" presId="urn:microsoft.com/office/officeart/2005/8/layout/cycle6"/>
    <dgm:cxn modelId="{41B14DEE-B20E-45D9-B7F3-8E195628C9F2}" type="presParOf" srcId="{84B56608-B4D0-406E-89C0-2D9E57BC5D43}" destId="{5466914A-49F5-4E98-9F90-83C7F1274C46}" srcOrd="13" destOrd="0" presId="urn:microsoft.com/office/officeart/2005/8/layout/cycle6"/>
    <dgm:cxn modelId="{B01B5466-8658-4DFC-973E-D03B1AE9E8EB}" type="presParOf" srcId="{84B56608-B4D0-406E-89C0-2D9E57BC5D43}" destId="{B5454814-2D4A-4F50-9B41-0A8DF1B93E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EFEA50-94AE-4871-8B1F-8268127B60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E38533-408B-4A3A-9C67-A2B2A14093C4}">
      <dgm:prSet phldrT="[Text]" custT="1"/>
      <dgm:spPr/>
      <dgm:t>
        <a:bodyPr/>
        <a:lstStyle/>
        <a:p>
          <a:r>
            <a:rPr lang="en-US" sz="1400" dirty="0"/>
            <a:t>Organized service activity</a:t>
          </a:r>
        </a:p>
      </dgm:t>
    </dgm:pt>
    <dgm:pt modelId="{DDEC36EA-5643-4943-9F7A-DDF80C961155}" type="parTrans" cxnId="{EEE3B9E9-9982-4A85-9EF5-FB7F847246D5}">
      <dgm:prSet/>
      <dgm:spPr/>
      <dgm:t>
        <a:bodyPr/>
        <a:lstStyle/>
        <a:p>
          <a:endParaRPr lang="en-US"/>
        </a:p>
      </dgm:t>
    </dgm:pt>
    <dgm:pt modelId="{6B28A0CE-4F94-4F6E-8586-61FBAD7C7E21}" type="sibTrans" cxnId="{EEE3B9E9-9982-4A85-9EF5-FB7F847246D5}">
      <dgm:prSet/>
      <dgm:spPr/>
      <dgm:t>
        <a:bodyPr/>
        <a:lstStyle/>
        <a:p>
          <a:endParaRPr lang="en-US"/>
        </a:p>
      </dgm:t>
    </dgm:pt>
    <dgm:pt modelId="{A156BCDC-AD4C-485D-98A9-8355A8CD28DB}">
      <dgm:prSet phldrT="[Text]" custT="1"/>
      <dgm:spPr/>
      <dgm:t>
        <a:bodyPr/>
        <a:lstStyle/>
        <a:p>
          <a:r>
            <a:rPr lang="en-US" sz="1400" dirty="0"/>
            <a:t>Connected to course learning outcomes</a:t>
          </a:r>
        </a:p>
      </dgm:t>
    </dgm:pt>
    <dgm:pt modelId="{8C746D9F-C80E-4AFB-8712-8267E6517ECA}" type="parTrans" cxnId="{FA3E9A9C-F64C-49F5-9871-9B3BC29F6CD9}">
      <dgm:prSet/>
      <dgm:spPr/>
      <dgm:t>
        <a:bodyPr/>
        <a:lstStyle/>
        <a:p>
          <a:endParaRPr lang="en-US"/>
        </a:p>
      </dgm:t>
    </dgm:pt>
    <dgm:pt modelId="{BEDFA02D-A164-4BE7-931B-9ACD6713A0AF}" type="sibTrans" cxnId="{FA3E9A9C-F64C-49F5-9871-9B3BC29F6CD9}">
      <dgm:prSet/>
      <dgm:spPr/>
      <dgm:t>
        <a:bodyPr/>
        <a:lstStyle/>
        <a:p>
          <a:endParaRPr lang="en-US"/>
        </a:p>
      </dgm:t>
    </dgm:pt>
    <dgm:pt modelId="{533E4A54-B715-44ED-8432-21421300368B}">
      <dgm:prSet phldrT="[Text]" custT="1"/>
      <dgm:spPr/>
      <dgm:t>
        <a:bodyPr/>
        <a:lstStyle/>
        <a:p>
          <a:r>
            <a:rPr lang="en-US" sz="1400" dirty="0"/>
            <a:t>Teaches civic </a:t>
          </a:r>
          <a:r>
            <a:rPr lang="en-US" sz="1300" dirty="0"/>
            <a:t>responsibility</a:t>
          </a:r>
        </a:p>
      </dgm:t>
    </dgm:pt>
    <dgm:pt modelId="{0F5DF21A-4EC3-4780-9537-6AD697611329}" type="parTrans" cxnId="{69E08100-0F19-4D0A-9839-05677C056586}">
      <dgm:prSet/>
      <dgm:spPr/>
      <dgm:t>
        <a:bodyPr/>
        <a:lstStyle/>
        <a:p>
          <a:endParaRPr lang="en-US"/>
        </a:p>
      </dgm:t>
    </dgm:pt>
    <dgm:pt modelId="{AD161834-A0FD-4049-89C6-D2C38FFCA86E}" type="sibTrans" cxnId="{69E08100-0F19-4D0A-9839-05677C056586}">
      <dgm:prSet/>
      <dgm:spPr/>
      <dgm:t>
        <a:bodyPr/>
        <a:lstStyle/>
        <a:p>
          <a:endParaRPr lang="en-US"/>
        </a:p>
      </dgm:t>
    </dgm:pt>
    <dgm:pt modelId="{6ECE80DF-0F05-421D-BAAA-BF3ECD90E024}">
      <dgm:prSet phldrT="[Text]" custT="1"/>
      <dgm:spPr/>
      <dgm:t>
        <a:bodyPr/>
        <a:lstStyle/>
        <a:p>
          <a:r>
            <a:rPr lang="en-US" sz="1400" dirty="0"/>
            <a:t>Helps solve community problems</a:t>
          </a:r>
        </a:p>
      </dgm:t>
    </dgm:pt>
    <dgm:pt modelId="{F017F8CF-7F33-4A9F-A8B3-829C9701FBF6}" type="parTrans" cxnId="{11BF38EA-89E5-4348-9FEE-423507198041}">
      <dgm:prSet/>
      <dgm:spPr/>
      <dgm:t>
        <a:bodyPr/>
        <a:lstStyle/>
        <a:p>
          <a:endParaRPr lang="en-US"/>
        </a:p>
      </dgm:t>
    </dgm:pt>
    <dgm:pt modelId="{AF15D713-3E50-461C-9941-EE05567DCEB9}" type="sibTrans" cxnId="{11BF38EA-89E5-4348-9FEE-423507198041}">
      <dgm:prSet/>
      <dgm:spPr/>
      <dgm:t>
        <a:bodyPr/>
        <a:lstStyle/>
        <a:p>
          <a:endParaRPr lang="en-US"/>
        </a:p>
      </dgm:t>
    </dgm:pt>
    <dgm:pt modelId="{60D76077-1A41-453A-9E60-09060790CD79}" type="pres">
      <dgm:prSet presAssocID="{0DEFEA50-94AE-4871-8B1F-8268127B60F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E9EFE01D-849C-40A8-AD8D-282A3B98E21F}" type="pres">
      <dgm:prSet presAssocID="{0DEFEA50-94AE-4871-8B1F-8268127B60F0}" presName="cycle" presStyleCnt="0"/>
      <dgm:spPr/>
    </dgm:pt>
    <dgm:pt modelId="{7EEFEA26-9D92-4A85-A11C-DE40F4EA0584}" type="pres">
      <dgm:prSet presAssocID="{0DEFEA50-94AE-4871-8B1F-8268127B60F0}" presName="centerShape" presStyleCnt="0"/>
      <dgm:spPr/>
    </dgm:pt>
    <dgm:pt modelId="{122022B5-1DDF-414E-B413-9F578C48F49F}" type="pres">
      <dgm:prSet presAssocID="{0DEFEA50-94AE-4871-8B1F-8268127B60F0}" presName="connSite" presStyleLbl="node1" presStyleIdx="0" presStyleCnt="5"/>
      <dgm:spPr/>
    </dgm:pt>
    <dgm:pt modelId="{5321AD8A-E394-440B-9C6B-52C68EBC7977}" type="pres">
      <dgm:prSet presAssocID="{0DEFEA50-94AE-4871-8B1F-8268127B60F0}" presName="visible" presStyleLbl="node1" presStyleIdx="0" presStyleCnt="5" custScaleX="162336" custScaleY="128885" custLinFactX="-3074" custLinFactNeighborX="-100000" custLinFactNeighborY="-4049"/>
      <dgm:spPr>
        <a:solidFill>
          <a:schemeClr val="bg1"/>
        </a:solidFill>
      </dgm:spPr>
    </dgm:pt>
    <dgm:pt modelId="{DC5A1413-9B51-4108-A0D8-FCF311783D7C}" type="pres">
      <dgm:prSet presAssocID="{DDEC36EA-5643-4943-9F7A-DDF80C961155}" presName="Name25" presStyleLbl="parChTrans1D1" presStyleIdx="0" presStyleCnt="4"/>
      <dgm:spPr/>
    </dgm:pt>
    <dgm:pt modelId="{ED2C78A0-40BC-4375-BAA5-D7FB01B96C60}" type="pres">
      <dgm:prSet presAssocID="{D0E38533-408B-4A3A-9C67-A2B2A14093C4}" presName="node" presStyleCnt="0"/>
      <dgm:spPr/>
    </dgm:pt>
    <dgm:pt modelId="{036A0DAE-57ED-4FC0-847E-830390ADFFBF}" type="pres">
      <dgm:prSet presAssocID="{D0E38533-408B-4A3A-9C67-A2B2A14093C4}" presName="parentNode" presStyleLbl="node1" presStyleIdx="1" presStyleCnt="5" custScaleX="141428" custScaleY="141428">
        <dgm:presLayoutVars>
          <dgm:chMax val="1"/>
          <dgm:bulletEnabled val="1"/>
        </dgm:presLayoutVars>
      </dgm:prSet>
      <dgm:spPr/>
    </dgm:pt>
    <dgm:pt modelId="{CAA03B85-95E4-403A-86C6-010658AB9913}" type="pres">
      <dgm:prSet presAssocID="{D0E38533-408B-4A3A-9C67-A2B2A14093C4}" presName="childNode" presStyleLbl="revTx" presStyleIdx="0" presStyleCnt="0">
        <dgm:presLayoutVars>
          <dgm:bulletEnabled val="1"/>
        </dgm:presLayoutVars>
      </dgm:prSet>
      <dgm:spPr/>
    </dgm:pt>
    <dgm:pt modelId="{C6A2156E-B47D-4FD0-A6A4-3C4D1A070527}" type="pres">
      <dgm:prSet presAssocID="{8C746D9F-C80E-4AFB-8712-8267E6517ECA}" presName="Name25" presStyleLbl="parChTrans1D1" presStyleIdx="1" presStyleCnt="4"/>
      <dgm:spPr/>
    </dgm:pt>
    <dgm:pt modelId="{5AEF04A3-E1F0-4ED8-A3BB-C61F35C1570A}" type="pres">
      <dgm:prSet presAssocID="{A156BCDC-AD4C-485D-98A9-8355A8CD28DB}" presName="node" presStyleCnt="0"/>
      <dgm:spPr/>
    </dgm:pt>
    <dgm:pt modelId="{CD9EE50E-3A3A-470D-9A78-D7DF3DED1F1D}" type="pres">
      <dgm:prSet presAssocID="{A156BCDC-AD4C-485D-98A9-8355A8CD28DB}" presName="parentNode" presStyleLbl="node1" presStyleIdx="2" presStyleCnt="5" custScaleX="146064" custScaleY="146064" custLinFactNeighborX="59110" custLinFactNeighborY="-7482">
        <dgm:presLayoutVars>
          <dgm:chMax val="1"/>
          <dgm:bulletEnabled val="1"/>
        </dgm:presLayoutVars>
      </dgm:prSet>
      <dgm:spPr/>
    </dgm:pt>
    <dgm:pt modelId="{199A9718-B008-4D1D-A38E-24E7FBF0F2C3}" type="pres">
      <dgm:prSet presAssocID="{A156BCDC-AD4C-485D-98A9-8355A8CD28DB}" presName="childNode" presStyleLbl="revTx" presStyleIdx="0" presStyleCnt="0">
        <dgm:presLayoutVars>
          <dgm:bulletEnabled val="1"/>
        </dgm:presLayoutVars>
      </dgm:prSet>
      <dgm:spPr/>
    </dgm:pt>
    <dgm:pt modelId="{69047E56-E699-45A1-B53F-35BCFBEE8B6C}" type="pres">
      <dgm:prSet presAssocID="{0F5DF21A-4EC3-4780-9537-6AD697611329}" presName="Name25" presStyleLbl="parChTrans1D1" presStyleIdx="2" presStyleCnt="4"/>
      <dgm:spPr/>
    </dgm:pt>
    <dgm:pt modelId="{F9B711F9-46A8-4B14-9267-8A5E73D1A81F}" type="pres">
      <dgm:prSet presAssocID="{533E4A54-B715-44ED-8432-21421300368B}" presName="node" presStyleCnt="0"/>
      <dgm:spPr/>
    </dgm:pt>
    <dgm:pt modelId="{D441D3EB-117E-4D4E-BB46-E18548B1A186}" type="pres">
      <dgm:prSet presAssocID="{533E4A54-B715-44ED-8432-21421300368B}" presName="parentNode" presStyleLbl="node1" presStyleIdx="3" presStyleCnt="5" custScaleX="160343" custScaleY="160343" custLinFactNeighborX="82352" custLinFactNeighborY="28373">
        <dgm:presLayoutVars>
          <dgm:chMax val="1"/>
          <dgm:bulletEnabled val="1"/>
        </dgm:presLayoutVars>
      </dgm:prSet>
      <dgm:spPr/>
    </dgm:pt>
    <dgm:pt modelId="{52E72C2E-D335-4D8C-AE39-9FB730DF072F}" type="pres">
      <dgm:prSet presAssocID="{533E4A54-B715-44ED-8432-21421300368B}" presName="childNode" presStyleLbl="revTx" presStyleIdx="0" presStyleCnt="0">
        <dgm:presLayoutVars>
          <dgm:bulletEnabled val="1"/>
        </dgm:presLayoutVars>
      </dgm:prSet>
      <dgm:spPr/>
    </dgm:pt>
    <dgm:pt modelId="{6009DD83-4BEE-430B-9471-650A6557F62A}" type="pres">
      <dgm:prSet presAssocID="{F017F8CF-7F33-4A9F-A8B3-829C9701FBF6}" presName="Name25" presStyleLbl="parChTrans1D1" presStyleIdx="3" presStyleCnt="4"/>
      <dgm:spPr/>
    </dgm:pt>
    <dgm:pt modelId="{D4AB989E-49E9-4F20-B1A9-85B47E3FBD63}" type="pres">
      <dgm:prSet presAssocID="{6ECE80DF-0F05-421D-BAAA-BF3ECD90E024}" presName="node" presStyleCnt="0"/>
      <dgm:spPr/>
    </dgm:pt>
    <dgm:pt modelId="{9C15A15A-09B0-4A20-B13E-9FA8761DB275}" type="pres">
      <dgm:prSet presAssocID="{6ECE80DF-0F05-421D-BAAA-BF3ECD90E024}" presName="parentNode" presStyleLbl="node1" presStyleIdx="4" presStyleCnt="5" custScaleX="150496" custScaleY="150496">
        <dgm:presLayoutVars>
          <dgm:chMax val="1"/>
          <dgm:bulletEnabled val="1"/>
        </dgm:presLayoutVars>
      </dgm:prSet>
      <dgm:spPr/>
    </dgm:pt>
    <dgm:pt modelId="{1D427261-271D-4F91-89C9-D7ED3538AD7B}" type="pres">
      <dgm:prSet presAssocID="{6ECE80DF-0F05-421D-BAAA-BF3ECD90E02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9E08100-0F19-4D0A-9839-05677C056586}" srcId="{0DEFEA50-94AE-4871-8B1F-8268127B60F0}" destId="{533E4A54-B715-44ED-8432-21421300368B}" srcOrd="2" destOrd="0" parTransId="{0F5DF21A-4EC3-4780-9537-6AD697611329}" sibTransId="{AD161834-A0FD-4049-89C6-D2C38FFCA86E}"/>
    <dgm:cxn modelId="{21292B3D-23FC-44A5-9420-02589B016DE2}" type="presOf" srcId="{533E4A54-B715-44ED-8432-21421300368B}" destId="{D441D3EB-117E-4D4E-BB46-E18548B1A186}" srcOrd="0" destOrd="0" presId="urn:microsoft.com/office/officeart/2005/8/layout/radial2"/>
    <dgm:cxn modelId="{17080749-0F8E-40B5-9310-EA99008CC7F9}" type="presOf" srcId="{0F5DF21A-4EC3-4780-9537-6AD697611329}" destId="{69047E56-E699-45A1-B53F-35BCFBEE8B6C}" srcOrd="0" destOrd="0" presId="urn:microsoft.com/office/officeart/2005/8/layout/radial2"/>
    <dgm:cxn modelId="{D63C0359-47AF-422E-B3FC-26D72DA14873}" type="presOf" srcId="{DDEC36EA-5643-4943-9F7A-DDF80C961155}" destId="{DC5A1413-9B51-4108-A0D8-FCF311783D7C}" srcOrd="0" destOrd="0" presId="urn:microsoft.com/office/officeart/2005/8/layout/radial2"/>
    <dgm:cxn modelId="{FA3E9A9C-F64C-49F5-9871-9B3BC29F6CD9}" srcId="{0DEFEA50-94AE-4871-8B1F-8268127B60F0}" destId="{A156BCDC-AD4C-485D-98A9-8355A8CD28DB}" srcOrd="1" destOrd="0" parTransId="{8C746D9F-C80E-4AFB-8712-8267E6517ECA}" sibTransId="{BEDFA02D-A164-4BE7-931B-9ACD6713A0AF}"/>
    <dgm:cxn modelId="{8BECA2A5-9D5C-4206-A840-027895AEE472}" type="presOf" srcId="{F017F8CF-7F33-4A9F-A8B3-829C9701FBF6}" destId="{6009DD83-4BEE-430B-9471-650A6557F62A}" srcOrd="0" destOrd="0" presId="urn:microsoft.com/office/officeart/2005/8/layout/radial2"/>
    <dgm:cxn modelId="{0335EABE-659D-4D2D-B74A-760A42E13EC3}" type="presOf" srcId="{0DEFEA50-94AE-4871-8B1F-8268127B60F0}" destId="{60D76077-1A41-453A-9E60-09060790CD79}" srcOrd="0" destOrd="0" presId="urn:microsoft.com/office/officeart/2005/8/layout/radial2"/>
    <dgm:cxn modelId="{01BB54C4-0FAC-4A32-92BD-F64A819C5CB7}" type="presOf" srcId="{8C746D9F-C80E-4AFB-8712-8267E6517ECA}" destId="{C6A2156E-B47D-4FD0-A6A4-3C4D1A070527}" srcOrd="0" destOrd="0" presId="urn:microsoft.com/office/officeart/2005/8/layout/radial2"/>
    <dgm:cxn modelId="{B12D4AC8-2D02-4AC7-8EF8-5D60F85311A8}" type="presOf" srcId="{6ECE80DF-0F05-421D-BAAA-BF3ECD90E024}" destId="{9C15A15A-09B0-4A20-B13E-9FA8761DB275}" srcOrd="0" destOrd="0" presId="urn:microsoft.com/office/officeart/2005/8/layout/radial2"/>
    <dgm:cxn modelId="{850709D4-7731-42A7-B455-CEB9089367A4}" type="presOf" srcId="{A156BCDC-AD4C-485D-98A9-8355A8CD28DB}" destId="{CD9EE50E-3A3A-470D-9A78-D7DF3DED1F1D}" srcOrd="0" destOrd="0" presId="urn:microsoft.com/office/officeart/2005/8/layout/radial2"/>
    <dgm:cxn modelId="{D55BBADA-E628-41F8-A5AF-3A0939FE26E6}" type="presOf" srcId="{D0E38533-408B-4A3A-9C67-A2B2A14093C4}" destId="{036A0DAE-57ED-4FC0-847E-830390ADFFBF}" srcOrd="0" destOrd="0" presId="urn:microsoft.com/office/officeart/2005/8/layout/radial2"/>
    <dgm:cxn modelId="{EEE3B9E9-9982-4A85-9EF5-FB7F847246D5}" srcId="{0DEFEA50-94AE-4871-8B1F-8268127B60F0}" destId="{D0E38533-408B-4A3A-9C67-A2B2A14093C4}" srcOrd="0" destOrd="0" parTransId="{DDEC36EA-5643-4943-9F7A-DDF80C961155}" sibTransId="{6B28A0CE-4F94-4F6E-8586-61FBAD7C7E21}"/>
    <dgm:cxn modelId="{11BF38EA-89E5-4348-9FEE-423507198041}" srcId="{0DEFEA50-94AE-4871-8B1F-8268127B60F0}" destId="{6ECE80DF-0F05-421D-BAAA-BF3ECD90E024}" srcOrd="3" destOrd="0" parTransId="{F017F8CF-7F33-4A9F-A8B3-829C9701FBF6}" sibTransId="{AF15D713-3E50-461C-9941-EE05567DCEB9}"/>
    <dgm:cxn modelId="{872DB370-65EC-494A-A637-C91DAAEF2851}" type="presParOf" srcId="{60D76077-1A41-453A-9E60-09060790CD79}" destId="{E9EFE01D-849C-40A8-AD8D-282A3B98E21F}" srcOrd="0" destOrd="0" presId="urn:microsoft.com/office/officeart/2005/8/layout/radial2"/>
    <dgm:cxn modelId="{38EBA8B1-E710-4027-B9A8-99959B6BB1F2}" type="presParOf" srcId="{E9EFE01D-849C-40A8-AD8D-282A3B98E21F}" destId="{7EEFEA26-9D92-4A85-A11C-DE40F4EA0584}" srcOrd="0" destOrd="0" presId="urn:microsoft.com/office/officeart/2005/8/layout/radial2"/>
    <dgm:cxn modelId="{DE862969-0B9F-45DA-8B86-667F3B1182BD}" type="presParOf" srcId="{7EEFEA26-9D92-4A85-A11C-DE40F4EA0584}" destId="{122022B5-1DDF-414E-B413-9F578C48F49F}" srcOrd="0" destOrd="0" presId="urn:microsoft.com/office/officeart/2005/8/layout/radial2"/>
    <dgm:cxn modelId="{1FFF81F5-597B-4F01-8C87-9223151B0D68}" type="presParOf" srcId="{7EEFEA26-9D92-4A85-A11C-DE40F4EA0584}" destId="{5321AD8A-E394-440B-9C6B-52C68EBC7977}" srcOrd="1" destOrd="0" presId="urn:microsoft.com/office/officeart/2005/8/layout/radial2"/>
    <dgm:cxn modelId="{E5A0AC34-F675-4824-B539-620D73B7A61A}" type="presParOf" srcId="{E9EFE01D-849C-40A8-AD8D-282A3B98E21F}" destId="{DC5A1413-9B51-4108-A0D8-FCF311783D7C}" srcOrd="1" destOrd="0" presId="urn:microsoft.com/office/officeart/2005/8/layout/radial2"/>
    <dgm:cxn modelId="{6E5EA934-E573-4960-9145-FDB89B3A6F7F}" type="presParOf" srcId="{E9EFE01D-849C-40A8-AD8D-282A3B98E21F}" destId="{ED2C78A0-40BC-4375-BAA5-D7FB01B96C60}" srcOrd="2" destOrd="0" presId="urn:microsoft.com/office/officeart/2005/8/layout/radial2"/>
    <dgm:cxn modelId="{C2C24B93-02A3-4D1E-8F85-2ADF53CBA518}" type="presParOf" srcId="{ED2C78A0-40BC-4375-BAA5-D7FB01B96C60}" destId="{036A0DAE-57ED-4FC0-847E-830390ADFFBF}" srcOrd="0" destOrd="0" presId="urn:microsoft.com/office/officeart/2005/8/layout/radial2"/>
    <dgm:cxn modelId="{5E4AA73E-09F2-4DE0-8760-00E5806E9416}" type="presParOf" srcId="{ED2C78A0-40BC-4375-BAA5-D7FB01B96C60}" destId="{CAA03B85-95E4-403A-86C6-010658AB9913}" srcOrd="1" destOrd="0" presId="urn:microsoft.com/office/officeart/2005/8/layout/radial2"/>
    <dgm:cxn modelId="{85A9D9A8-9E0A-4381-8975-DD059598A747}" type="presParOf" srcId="{E9EFE01D-849C-40A8-AD8D-282A3B98E21F}" destId="{C6A2156E-B47D-4FD0-A6A4-3C4D1A070527}" srcOrd="3" destOrd="0" presId="urn:microsoft.com/office/officeart/2005/8/layout/radial2"/>
    <dgm:cxn modelId="{F22BEE6D-F961-4B9A-A3C0-5C7BC3E53DBC}" type="presParOf" srcId="{E9EFE01D-849C-40A8-AD8D-282A3B98E21F}" destId="{5AEF04A3-E1F0-4ED8-A3BB-C61F35C1570A}" srcOrd="4" destOrd="0" presId="urn:microsoft.com/office/officeart/2005/8/layout/radial2"/>
    <dgm:cxn modelId="{FDBC3B36-8030-4053-A75E-462E73B24DDF}" type="presParOf" srcId="{5AEF04A3-E1F0-4ED8-A3BB-C61F35C1570A}" destId="{CD9EE50E-3A3A-470D-9A78-D7DF3DED1F1D}" srcOrd="0" destOrd="0" presId="urn:microsoft.com/office/officeart/2005/8/layout/radial2"/>
    <dgm:cxn modelId="{65075A55-D3F9-4B73-8CBF-2DB358181947}" type="presParOf" srcId="{5AEF04A3-E1F0-4ED8-A3BB-C61F35C1570A}" destId="{199A9718-B008-4D1D-A38E-24E7FBF0F2C3}" srcOrd="1" destOrd="0" presId="urn:microsoft.com/office/officeart/2005/8/layout/radial2"/>
    <dgm:cxn modelId="{AC44CB4D-08E4-4DA0-81C7-09350D9D3929}" type="presParOf" srcId="{E9EFE01D-849C-40A8-AD8D-282A3B98E21F}" destId="{69047E56-E699-45A1-B53F-35BCFBEE8B6C}" srcOrd="5" destOrd="0" presId="urn:microsoft.com/office/officeart/2005/8/layout/radial2"/>
    <dgm:cxn modelId="{0C43CC62-6F89-4482-B961-C05D05EE4829}" type="presParOf" srcId="{E9EFE01D-849C-40A8-AD8D-282A3B98E21F}" destId="{F9B711F9-46A8-4B14-9267-8A5E73D1A81F}" srcOrd="6" destOrd="0" presId="urn:microsoft.com/office/officeart/2005/8/layout/radial2"/>
    <dgm:cxn modelId="{B7147553-A6CD-4DF7-835C-0CF77C39EBC8}" type="presParOf" srcId="{F9B711F9-46A8-4B14-9267-8A5E73D1A81F}" destId="{D441D3EB-117E-4D4E-BB46-E18548B1A186}" srcOrd="0" destOrd="0" presId="urn:microsoft.com/office/officeart/2005/8/layout/radial2"/>
    <dgm:cxn modelId="{3ED9A3A5-8533-4FEF-AF74-FBBC6DCAC5F9}" type="presParOf" srcId="{F9B711F9-46A8-4B14-9267-8A5E73D1A81F}" destId="{52E72C2E-D335-4D8C-AE39-9FB730DF072F}" srcOrd="1" destOrd="0" presId="urn:microsoft.com/office/officeart/2005/8/layout/radial2"/>
    <dgm:cxn modelId="{79DA907A-6391-46B4-9CE7-BB1E07755E1E}" type="presParOf" srcId="{E9EFE01D-849C-40A8-AD8D-282A3B98E21F}" destId="{6009DD83-4BEE-430B-9471-650A6557F62A}" srcOrd="7" destOrd="0" presId="urn:microsoft.com/office/officeart/2005/8/layout/radial2"/>
    <dgm:cxn modelId="{D1F101E3-49FA-4922-818E-09C56986F50A}" type="presParOf" srcId="{E9EFE01D-849C-40A8-AD8D-282A3B98E21F}" destId="{D4AB989E-49E9-4F20-B1A9-85B47E3FBD63}" srcOrd="8" destOrd="0" presId="urn:microsoft.com/office/officeart/2005/8/layout/radial2"/>
    <dgm:cxn modelId="{42C1BB53-CBE5-4B84-AA73-C07E43746BC7}" type="presParOf" srcId="{D4AB989E-49E9-4F20-B1A9-85B47E3FBD63}" destId="{9C15A15A-09B0-4A20-B13E-9FA8761DB275}" srcOrd="0" destOrd="0" presId="urn:microsoft.com/office/officeart/2005/8/layout/radial2"/>
    <dgm:cxn modelId="{66447B13-7B70-4CF7-AA10-DF7E7D315D3E}" type="presParOf" srcId="{D4AB989E-49E9-4F20-B1A9-85B47E3FBD63}" destId="{1D427261-271D-4F91-89C9-D7ED3538AD7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C3ECB-0B9E-4163-A6D7-57682C9B3BC1}">
      <dsp:nvSpPr>
        <dsp:cNvPr id="0" name=""/>
        <dsp:cNvSpPr/>
      </dsp:nvSpPr>
      <dsp:spPr>
        <a:xfrm>
          <a:off x="3215039" y="50"/>
          <a:ext cx="1619310" cy="105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Supervised work experience</a:t>
          </a:r>
        </a:p>
      </dsp:txBody>
      <dsp:txXfrm>
        <a:off x="3266420" y="51431"/>
        <a:ext cx="1516548" cy="949790"/>
      </dsp:txXfrm>
    </dsp:sp>
    <dsp:sp modelId="{095ABDA9-25EF-4CA5-8CDA-8FA8585615D3}">
      <dsp:nvSpPr>
        <dsp:cNvPr id="0" name=""/>
        <dsp:cNvSpPr/>
      </dsp:nvSpPr>
      <dsp:spPr>
        <a:xfrm>
          <a:off x="1921499" y="526326"/>
          <a:ext cx="4206391" cy="4206391"/>
        </a:xfrm>
        <a:custGeom>
          <a:avLst/>
          <a:gdLst/>
          <a:ahLst/>
          <a:cxnLst/>
          <a:rect l="0" t="0" r="0" b="0"/>
          <a:pathLst>
            <a:path>
              <a:moveTo>
                <a:pt x="2923979" y="166769"/>
              </a:moveTo>
              <a:arcTo wR="2103195" hR="2103195" stAng="17578223" swAng="19618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1637B-D828-4337-B016-015FE6B4629F}">
      <dsp:nvSpPr>
        <dsp:cNvPr id="0" name=""/>
        <dsp:cNvSpPr/>
      </dsp:nvSpPr>
      <dsp:spPr>
        <a:xfrm>
          <a:off x="5215297" y="1453323"/>
          <a:ext cx="1619310" cy="105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Performance evals/reflections </a:t>
          </a:r>
        </a:p>
      </dsp:txBody>
      <dsp:txXfrm>
        <a:off x="5266678" y="1504704"/>
        <a:ext cx="1516548" cy="949790"/>
      </dsp:txXfrm>
    </dsp:sp>
    <dsp:sp modelId="{616104FD-60C8-4722-8726-1D4DE1B1076D}">
      <dsp:nvSpPr>
        <dsp:cNvPr id="0" name=""/>
        <dsp:cNvSpPr/>
      </dsp:nvSpPr>
      <dsp:spPr>
        <a:xfrm>
          <a:off x="1921499" y="526326"/>
          <a:ext cx="4206391" cy="4206391"/>
        </a:xfrm>
        <a:custGeom>
          <a:avLst/>
          <a:gdLst/>
          <a:ahLst/>
          <a:cxnLst/>
          <a:rect l="0" t="0" r="0" b="0"/>
          <a:pathLst>
            <a:path>
              <a:moveTo>
                <a:pt x="4203502" y="1992994"/>
              </a:moveTo>
              <a:arcTo wR="2103195" hR="2103195" stAng="21419789" swAng="21965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25AEF-3EBA-42D2-AE52-B6DFF2D02B2E}">
      <dsp:nvSpPr>
        <dsp:cNvPr id="0" name=""/>
        <dsp:cNvSpPr/>
      </dsp:nvSpPr>
      <dsp:spPr>
        <a:xfrm>
          <a:off x="4451267" y="3804767"/>
          <a:ext cx="1619310" cy="105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Discipline related</a:t>
          </a:r>
        </a:p>
      </dsp:txBody>
      <dsp:txXfrm>
        <a:off x="4502648" y="3856148"/>
        <a:ext cx="1516548" cy="949790"/>
      </dsp:txXfrm>
    </dsp:sp>
    <dsp:sp modelId="{E8745F55-062F-4929-AC0C-B19D49DB440F}">
      <dsp:nvSpPr>
        <dsp:cNvPr id="0" name=""/>
        <dsp:cNvSpPr/>
      </dsp:nvSpPr>
      <dsp:spPr>
        <a:xfrm>
          <a:off x="1921499" y="526326"/>
          <a:ext cx="4206391" cy="4206391"/>
        </a:xfrm>
        <a:custGeom>
          <a:avLst/>
          <a:gdLst/>
          <a:ahLst/>
          <a:cxnLst/>
          <a:rect l="0" t="0" r="0" b="0"/>
          <a:pathLst>
            <a:path>
              <a:moveTo>
                <a:pt x="2521410" y="4164392"/>
              </a:moveTo>
              <a:arcTo wR="2103195" hR="2103195" stAng="4711827" swAng="13763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8F517-7A0D-4401-B922-1C0F33A09715}">
      <dsp:nvSpPr>
        <dsp:cNvPr id="0" name=""/>
        <dsp:cNvSpPr/>
      </dsp:nvSpPr>
      <dsp:spPr>
        <a:xfrm>
          <a:off x="1978812" y="3804767"/>
          <a:ext cx="1619310" cy="105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Career relevant learning</a:t>
          </a:r>
        </a:p>
      </dsp:txBody>
      <dsp:txXfrm>
        <a:off x="2030193" y="3856148"/>
        <a:ext cx="1516548" cy="949790"/>
      </dsp:txXfrm>
    </dsp:sp>
    <dsp:sp modelId="{C3E58E0C-7BAE-474F-9B0A-64BB00682C06}">
      <dsp:nvSpPr>
        <dsp:cNvPr id="0" name=""/>
        <dsp:cNvSpPr/>
      </dsp:nvSpPr>
      <dsp:spPr>
        <a:xfrm>
          <a:off x="1921499" y="526326"/>
          <a:ext cx="4206391" cy="4206391"/>
        </a:xfrm>
        <a:custGeom>
          <a:avLst/>
          <a:gdLst/>
          <a:ahLst/>
          <a:cxnLst/>
          <a:rect l="0" t="0" r="0" b="0"/>
          <a:pathLst>
            <a:path>
              <a:moveTo>
                <a:pt x="351507" y="3267249"/>
              </a:moveTo>
              <a:arcTo wR="2103195" hR="2103195" stAng="8783681" swAng="21965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338BF-0387-4D42-8624-3D3F30876FB1}">
      <dsp:nvSpPr>
        <dsp:cNvPr id="0" name=""/>
        <dsp:cNvSpPr/>
      </dsp:nvSpPr>
      <dsp:spPr>
        <a:xfrm>
          <a:off x="1214781" y="1453323"/>
          <a:ext cx="1619310" cy="105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setting</a:t>
          </a:r>
        </a:p>
      </dsp:txBody>
      <dsp:txXfrm>
        <a:off x="1266162" y="1504704"/>
        <a:ext cx="1516548" cy="949790"/>
      </dsp:txXfrm>
    </dsp:sp>
    <dsp:sp modelId="{B5454814-2D4A-4F50-9B41-0A8DF1B93EC5}">
      <dsp:nvSpPr>
        <dsp:cNvPr id="0" name=""/>
        <dsp:cNvSpPr/>
      </dsp:nvSpPr>
      <dsp:spPr>
        <a:xfrm>
          <a:off x="1921499" y="526326"/>
          <a:ext cx="4206391" cy="4206391"/>
        </a:xfrm>
        <a:custGeom>
          <a:avLst/>
          <a:gdLst/>
          <a:ahLst/>
          <a:cxnLst/>
          <a:rect l="0" t="0" r="0" b="0"/>
          <a:pathLst>
            <a:path>
              <a:moveTo>
                <a:pt x="366419" y="917008"/>
              </a:moveTo>
              <a:arcTo wR="2103195" hR="2103195" stAng="12859943" swAng="19618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9DD83-4BEE-430B-9471-650A6557F62A}">
      <dsp:nvSpPr>
        <dsp:cNvPr id="0" name=""/>
        <dsp:cNvSpPr/>
      </dsp:nvSpPr>
      <dsp:spPr>
        <a:xfrm rot="3777613">
          <a:off x="2251468" y="2804201"/>
          <a:ext cx="524729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524729" y="20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47E56-E699-45A1-B53F-35BCFBEE8B6C}">
      <dsp:nvSpPr>
        <dsp:cNvPr id="0" name=""/>
        <dsp:cNvSpPr/>
      </dsp:nvSpPr>
      <dsp:spPr>
        <a:xfrm rot="1291061">
          <a:off x="2621318" y="2432080"/>
          <a:ext cx="1013056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013056" y="20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2156E-B47D-4FD0-A6A4-3C4D1A070527}">
      <dsp:nvSpPr>
        <dsp:cNvPr id="0" name=""/>
        <dsp:cNvSpPr/>
      </dsp:nvSpPr>
      <dsp:spPr>
        <a:xfrm rot="20484969">
          <a:off x="2634761" y="1721685"/>
          <a:ext cx="838464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838464" y="20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A1413-9B51-4108-A0D8-FCF311783D7C}">
      <dsp:nvSpPr>
        <dsp:cNvPr id="0" name=""/>
        <dsp:cNvSpPr/>
      </dsp:nvSpPr>
      <dsp:spPr>
        <a:xfrm rot="17839877">
          <a:off x="2243986" y="1247032"/>
          <a:ext cx="569512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569512" y="20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1AD8A-E394-440B-9C6B-52C68EBC7977}">
      <dsp:nvSpPr>
        <dsp:cNvPr id="0" name=""/>
        <dsp:cNvSpPr/>
      </dsp:nvSpPr>
      <dsp:spPr>
        <a:xfrm>
          <a:off x="0" y="1008202"/>
          <a:ext cx="2482617" cy="1971048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A0DAE-57ED-4FC0-847E-830390ADFFBF}">
      <dsp:nvSpPr>
        <dsp:cNvPr id="0" name=""/>
        <dsp:cNvSpPr/>
      </dsp:nvSpPr>
      <dsp:spPr>
        <a:xfrm>
          <a:off x="2308537" y="-210832"/>
          <a:ext cx="1297722" cy="1297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Organized service activity</a:t>
          </a:r>
        </a:p>
      </dsp:txBody>
      <dsp:txXfrm>
        <a:off x="2498584" y="-20785"/>
        <a:ext cx="917628" cy="917628"/>
      </dsp:txXfrm>
    </dsp:sp>
    <dsp:sp modelId="{CD9EE50E-3A3A-470D-9A78-D7DF3DED1F1D}">
      <dsp:nvSpPr>
        <dsp:cNvPr id="0" name=""/>
        <dsp:cNvSpPr/>
      </dsp:nvSpPr>
      <dsp:spPr>
        <a:xfrm>
          <a:off x="3416424" y="724774"/>
          <a:ext cx="1340261" cy="1340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Connected to course learning outcomes</a:t>
          </a:r>
        </a:p>
      </dsp:txBody>
      <dsp:txXfrm>
        <a:off x="3612701" y="921051"/>
        <a:ext cx="947707" cy="947707"/>
      </dsp:txXfrm>
    </dsp:sp>
    <dsp:sp modelId="{D441D3EB-117E-4D4E-BB46-E18548B1A186}">
      <dsp:nvSpPr>
        <dsp:cNvPr id="0" name=""/>
        <dsp:cNvSpPr/>
      </dsp:nvSpPr>
      <dsp:spPr>
        <a:xfrm>
          <a:off x="3547801" y="2172443"/>
          <a:ext cx="1471283" cy="14712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Teaches civic </a:t>
          </a:r>
          <a:r>
            <a:rPr lang="en-US" sz="1300" kern="1200" dirty="0"/>
            <a:t>responsibility</a:t>
          </a:r>
        </a:p>
      </dsp:txBody>
      <dsp:txXfrm>
        <a:off x="3763265" y="2387907"/>
        <a:ext cx="1040355" cy="1040355"/>
      </dsp:txXfrm>
    </dsp:sp>
    <dsp:sp modelId="{9C15A15A-09B0-4A20-B13E-9FA8761DB275}">
      <dsp:nvSpPr>
        <dsp:cNvPr id="0" name=""/>
        <dsp:cNvSpPr/>
      </dsp:nvSpPr>
      <dsp:spPr>
        <a:xfrm>
          <a:off x="2256533" y="2982804"/>
          <a:ext cx="1380928" cy="13809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Helps solve community problems</a:t>
          </a:r>
        </a:p>
      </dsp:txBody>
      <dsp:txXfrm>
        <a:off x="2458765" y="3185036"/>
        <a:ext cx="976464" cy="976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33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910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514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66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12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854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145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4" name="Google Shape;564;p6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6" name="Google Shape;566;p6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67" name="Google Shape;567;p6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574" name="Google Shape;574;p6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575" name="Google Shape;575;p6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6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6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581" name="Google Shape;581;p6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6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584" name="Google Shape;584;p6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6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587" name="Google Shape;587;p6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590" name="Google Shape;590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6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600" name="Google Shape;600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6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612" name="Google Shape;612;p6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4" name="Google Shape;614;p6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615" name="Google Shape;615;p6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616" name="Google Shape;616;p6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6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9" name="Google Shape;619;p6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0" name="Google Shape;620;p6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622" name="Google Shape;622;p6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623" name="Google Shape;623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" name="Google Shape;625;p6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626" name="Google Shape;626;p6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1" name="Google Shape;631;p6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32" name="Google Shape;632;p6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34" name="Google Shape;634;p6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635" name="Google Shape;635;p6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636" name="Google Shape;636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8" name="Google Shape;638;p6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639" name="Google Shape;639;p6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640" name="Google Shape;640;p6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641" name="Google Shape;641;p6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2" name="Google Shape;642;p6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6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6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5" name="Google Shape;645;p6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46" name="Google Shape;646;p6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647" name="Google Shape;647;p6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648" name="Google Shape;648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6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651" name="Google Shape;651;p6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652" name="Google Shape;652;p6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653" name="Google Shape;653;p6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4" name="Google Shape;654;p6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5" name="Google Shape;655;p6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56" name="Google Shape;656;p6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57" name="Google Shape;657;p6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59" name="Google Shape;659;p6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6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664" name="Google Shape;664;p6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665" name="Google Shape;665;p6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666" name="Google Shape;666;p6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7" name="Google Shape;667;p6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6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9" name="Google Shape;669;p6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70" name="Google Shape;670;p6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71" name="Google Shape;671;p6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72" name="Google Shape;672;p6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673" name="Google Shape;673;p6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74" name="Google Shape;674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" name="Google Shape;676;p6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677" name="Google Shape;677;p6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678" name="Google Shape;678;p6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679" name="Google Shape;679;p6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6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6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2" name="Google Shape;682;p6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3" name="Google Shape;683;p6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84" name="Google Shape;684;p6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88" name="Google Shape;688;p6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689" name="Google Shape;689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8" name="Google Shape;698;p7"/>
          <p:cNvSpPr txBox="1">
            <a:spLocks noGrp="1"/>
          </p:cNvSpPr>
          <p:nvPr>
            <p:ph type="body" idx="2"/>
          </p:nvPr>
        </p:nvSpPr>
        <p:spPr>
          <a:xfrm>
            <a:off x="2873451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9" name="Google Shape;699;p7"/>
          <p:cNvSpPr txBox="1">
            <a:spLocks noGrp="1"/>
          </p:cNvSpPr>
          <p:nvPr>
            <p:ph type="body" idx="3"/>
          </p:nvPr>
        </p:nvSpPr>
        <p:spPr>
          <a:xfrm>
            <a:off x="5044003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702" name="Google Shape;702;p7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703" name="Google Shape;703;p7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7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709" name="Google Shape;709;p7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7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712" name="Google Shape;712;p7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4" name="Google Shape;714;p7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715" name="Google Shape;715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7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720" name="Google Shape;720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7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725" name="Google Shape;725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1" name="Google Shape;731;p7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732" name="Google Shape;732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7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737" name="Google Shape;737;p7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9" name="Google Shape;739;p7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740" name="Google Shape;740;p7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741" name="Google Shape;741;p7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7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7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4" name="Google Shape;744;p7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5" name="Google Shape;745;p7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46" name="Google Shape;746;p7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747" name="Google Shape;747;p7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748" name="Google Shape;748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" name="Google Shape;750;p7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751" name="Google Shape;751;p7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752" name="Google Shape;752;p7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753" name="Google Shape;753;p7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4" name="Google Shape;754;p7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755;p7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57" name="Google Shape;757;p7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58" name="Google Shape;758;p7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59" name="Google Shape;759;p7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760" name="Google Shape;760;p7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761" name="Google Shape;761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7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765" name="Google Shape;765;p7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766" name="Google Shape;766;p7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7" name="Google Shape;767;p7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8" name="Google Shape;768;p7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70" name="Google Shape;770;p7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71" name="Google Shape;771;p7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772" name="Google Shape;772;p7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773" name="Google Shape;773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5" name="Google Shape;775;p7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776" name="Google Shape;776;p7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777" name="Google Shape;777;p7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778" name="Google Shape;778;p7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9" name="Google Shape;779;p7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7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81" name="Google Shape;781;p7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82" name="Google Shape;782;p7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3" name="Google Shape;783;p7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84" name="Google Shape;784;p7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785" name="Google Shape;785;p7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786" name="Google Shape;786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7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789" name="Google Shape;789;p7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790" name="Google Shape;790;p7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791" name="Google Shape;791;p7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2" name="Google Shape;792;p7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3" name="Google Shape;793;p7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7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96" name="Google Shape;796;p7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97" name="Google Shape;797;p7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798" name="Google Shape;798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4" name="Google Shape;804;p7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05" name="Google Shape;805;p7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9" name="Google Shape;1099;p10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1100" name="Google Shape;1100;p10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1101" name="Google Shape;1101;p10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10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1104" name="Google Shape;1104;p10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10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1107" name="Google Shape;1107;p10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10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1110" name="Google Shape;1110;p10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10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0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1118" name="Google Shape;1118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0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1123" name="Google Shape;1123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0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0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1135" name="Google Shape;1135;p10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7" name="Google Shape;1137;p10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1138" name="Google Shape;1138;p10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1139" name="Google Shape;1139;p10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10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10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42" name="Google Shape;1142;p10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10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144" name="Google Shape;1144;p10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1145" name="Google Shape;1145;p10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" name="Google Shape;1148;p10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1149" name="Google Shape;1149;p10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1150" name="Google Shape;1150;p10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1151" name="Google Shape;1151;p10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2" name="Google Shape;1152;p10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3" name="Google Shape;1153;p10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54" name="Google Shape;1154;p10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55" name="Google Shape;1155;p10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57" name="Google Shape;1157;p10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1158" name="Google Shape;1158;p10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1159" name="Google Shape;1159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10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1162" name="Google Shape;1162;p10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1163" name="Google Shape;1163;p10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1164" name="Google Shape;1164;p10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5" name="Google Shape;1165;p10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6" name="Google Shape;1166;p10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1167;p10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8" name="Google Shape;1168;p10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69" name="Google Shape;1169;p10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1170" name="Google Shape;1170;p10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1171" name="Google Shape;1171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3" name="Google Shape;1173;p10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1174" name="Google Shape;1174;p10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1175" name="Google Shape;1175;p10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1176" name="Google Shape;1176;p10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7" name="Google Shape;1177;p10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8" name="Google Shape;1178;p10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79" name="Google Shape;1179;p10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0" name="Google Shape;1180;p10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82" name="Google Shape;1182;p10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1183" name="Google Shape;1183;p10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1184" name="Google Shape;1184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10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1187" name="Google Shape;1187;p10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1188" name="Google Shape;1188;p10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1189" name="Google Shape;1189;p10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0" name="Google Shape;1190;p10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10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2" name="Google Shape;1192;p10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93" name="Google Shape;1193;p10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94" name="Google Shape;1194;p10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95" name="Google Shape;1195;p10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1196" name="Google Shape;1196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_1_1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7374896" y="4521435"/>
            <a:ext cx="230809" cy="243156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8747492" y="2424502"/>
            <a:ext cx="230809" cy="243156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8655377" y="3665221"/>
            <a:ext cx="201871" cy="231166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8038130" y="1128089"/>
            <a:ext cx="169840" cy="178926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6800134" y="23"/>
            <a:ext cx="985363" cy="1665685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8330194" y="1"/>
            <a:ext cx="852241" cy="2239549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7811773" y="19"/>
            <a:ext cx="492189" cy="1147268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8018879" y="0"/>
            <a:ext cx="810166" cy="3722093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7260997" y="0"/>
            <a:ext cx="985363" cy="4610929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7310064" y="1807216"/>
            <a:ext cx="148551" cy="170121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6425530" y="0"/>
            <a:ext cx="985363" cy="3010692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unsplash.com/&amp;utm_source=slidescarniv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matic+S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onts.google.com/specimen/Encode+Sans+Semi+Condens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1" y="2805348"/>
            <a:ext cx="9144000" cy="196688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Bahnschrift SemiBold" panose="020B0502040204020203" pitchFamily="34" charset="0"/>
                <a:cs typeface="Amatic SC" panose="020B0604020202020204" charset="-79"/>
              </a:rPr>
              <a:t>WORK IT!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+mj-lt"/>
              </a:rPr>
            </a:br>
            <a:r>
              <a:rPr lang="en-US" sz="6000" dirty="0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YOUR LEARNING IN ACTION STARTS HERE</a:t>
            </a:r>
            <a:endParaRPr dirty="0">
              <a:ln w="12700">
                <a:solidFill>
                  <a:schemeClr val="bg1"/>
                </a:solidFill>
              </a:ln>
              <a:solidFill>
                <a:schemeClr val="tx1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386F2-4CD6-4D3F-97A1-31386C55BFC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8"/>
          <p:cNvSpPr txBox="1">
            <a:spLocks noGrp="1"/>
          </p:cNvSpPr>
          <p:nvPr>
            <p:ph type="ctrTitle" idx="4294967295"/>
          </p:nvPr>
        </p:nvSpPr>
        <p:spPr>
          <a:xfrm>
            <a:off x="855300" y="1181400"/>
            <a:ext cx="7433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Student Employment Positions in…</a:t>
            </a:r>
            <a:endParaRPr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E74CCB-8C6A-41B9-AF06-6539C8CA4FA8}"/>
              </a:ext>
            </a:extLst>
          </p:cNvPr>
          <p:cNvSpPr/>
          <p:nvPr/>
        </p:nvSpPr>
        <p:spPr>
          <a:xfrm>
            <a:off x="508000" y="2247750"/>
            <a:ext cx="4572000" cy="28895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Admissions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Advising &amp; Career Center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Campus Concierge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Campus Activities &amp; Engagement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Campus Technology Services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Creative Services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Disability Services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Dining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39325-234D-4CB6-BCBE-138E34E893B1}"/>
              </a:ext>
            </a:extLst>
          </p:cNvPr>
          <p:cNvSpPr/>
          <p:nvPr/>
        </p:nvSpPr>
        <p:spPr>
          <a:xfrm>
            <a:off x="4794250" y="2247750"/>
            <a:ext cx="4286250" cy="2535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Housing &amp; Residence Life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Library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Marketing and Communications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Parkside Academic Resource Center (tutoring)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Production Services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0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Student Center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B1EBE-9994-429B-8F0C-1C26AD4832EB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0"/>
          <p:cNvSpPr txBox="1">
            <a:spLocks noGrp="1"/>
          </p:cNvSpPr>
          <p:nvPr>
            <p:ph type="body" idx="1"/>
          </p:nvPr>
        </p:nvSpPr>
        <p:spPr>
          <a:xfrm>
            <a:off x="1337055" y="1532332"/>
            <a:ext cx="4391789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en" sz="11800" b="1" dirty="0">
                <a:solidFill>
                  <a:srgbClr val="1594B5"/>
                </a:solidFill>
                <a:latin typeface="Amatic SC" panose="020B0604020202020204" charset="-79"/>
                <a:cs typeface="Amatic SC" panose="020B0604020202020204" charset="-79"/>
                <a:sym typeface="Arial"/>
              </a:rPr>
              <a:t>78%</a:t>
            </a:r>
          </a:p>
          <a:p>
            <a:pPr marL="0" lvl="0" indent="0" algn="ctr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en-US" dirty="0">
                <a:latin typeface="Encode Sans Semi Condensed" panose="020B0604020202020204" charset="0"/>
                <a:cs typeface="Amatic SC" panose="020B0604020202020204" charset="-79"/>
              </a:rPr>
              <a:t>Employment no longer depends solely on degree or academic major, but more on</a:t>
            </a:r>
          </a:p>
          <a:p>
            <a:pPr marL="0" lvl="0" indent="0" algn="ctr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en-US" sz="2400" b="1" i="1" dirty="0">
                <a:latin typeface="Encode Sans Semi Condensed" panose="020B0604020202020204" charset="0"/>
                <a:cs typeface="Amatic SC" panose="020B0604020202020204" charset="-79"/>
              </a:rPr>
              <a:t>experience, practical sense, and ability to do the job</a:t>
            </a:r>
          </a:p>
        </p:txBody>
      </p:sp>
      <p:sp>
        <p:nvSpPr>
          <p:cNvPr id="1625" name="Google Shape;1625;p20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matic SC" panose="020B0604020202020204" charset="-79"/>
                <a:cs typeface="Amatic SC" panose="020B0604020202020204" charset="-79"/>
              </a:rPr>
              <a:t>What Employers Say</a:t>
            </a:r>
            <a:endParaRPr dirty="0"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E7F41-6F1B-4299-8CD8-66E34F901199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9"/>
          <p:cNvSpPr txBox="1">
            <a:spLocks noGrp="1"/>
          </p:cNvSpPr>
          <p:nvPr>
            <p:ph type="subTitle" idx="4294967295"/>
          </p:nvPr>
        </p:nvSpPr>
        <p:spPr>
          <a:xfrm>
            <a:off x="2239200" y="3768527"/>
            <a:ext cx="46656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Watch your Ranger email for an invitation to join Handshake!</a:t>
            </a:r>
            <a:endParaRPr sz="2000" dirty="0"/>
          </a:p>
        </p:txBody>
      </p:sp>
      <p:pic>
        <p:nvPicPr>
          <p:cNvPr id="1026" name="Picture 2" descr="Students | Handshake">
            <a:extLst>
              <a:ext uri="{FF2B5EF4-FFF2-40B4-BE49-F238E27FC236}">
                <a16:creationId xmlns:a16="http://schemas.microsoft.com/office/drawing/2014/main" id="{35CFF9DC-55EC-4E87-9464-18BEE5F70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3" b="37410"/>
          <a:stretch/>
        </p:blipFill>
        <p:spPr bwMode="auto">
          <a:xfrm>
            <a:off x="799958" y="2364391"/>
            <a:ext cx="7544083" cy="11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192;p48">
            <a:extLst>
              <a:ext uri="{FF2B5EF4-FFF2-40B4-BE49-F238E27FC236}">
                <a16:creationId xmlns:a16="http://schemas.microsoft.com/office/drawing/2014/main" id="{FDCDFC37-F685-4FEF-998E-21E7883A3C87}"/>
              </a:ext>
            </a:extLst>
          </p:cNvPr>
          <p:cNvSpPr/>
          <p:nvPr/>
        </p:nvSpPr>
        <p:spPr>
          <a:xfrm rot="5567732">
            <a:off x="2477605" y="1243896"/>
            <a:ext cx="1172555" cy="1182577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9"/>
          <p:cNvSpPr txBox="1">
            <a:spLocks noGrp="1"/>
          </p:cNvSpPr>
          <p:nvPr>
            <p:ph type="ctrTitle" idx="4294967295"/>
          </p:nvPr>
        </p:nvSpPr>
        <p:spPr>
          <a:xfrm>
            <a:off x="2371912" y="1431503"/>
            <a:ext cx="4400174" cy="78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Find them on</a:t>
            </a:r>
            <a:endParaRPr sz="6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A369BC-5FEF-410C-BA80-2AE978E994E0}"/>
              </a:ext>
            </a:extLst>
          </p:cNvPr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4" y="1868847"/>
            <a:ext cx="3653621" cy="138955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Community-based </a:t>
            </a:r>
            <a:br>
              <a:rPr lang="en-US" dirty="0"/>
            </a:br>
            <a:r>
              <a:rPr lang="en-US" dirty="0"/>
              <a:t>learning (CBL)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17B45-221E-4A1B-B7AE-7CA8A17DBE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  <p:sp>
        <p:nvSpPr>
          <p:cNvPr id="9" name="Google Shape;2151;p48">
            <a:extLst>
              <a:ext uri="{FF2B5EF4-FFF2-40B4-BE49-F238E27FC236}">
                <a16:creationId xmlns:a16="http://schemas.microsoft.com/office/drawing/2014/main" id="{C2E437A8-B995-4205-A831-29259E4B7967}"/>
              </a:ext>
            </a:extLst>
          </p:cNvPr>
          <p:cNvSpPr/>
          <p:nvPr/>
        </p:nvSpPr>
        <p:spPr>
          <a:xfrm>
            <a:off x="351698" y="2216327"/>
            <a:ext cx="543104" cy="72266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34B3882-3348-4FCA-853D-7BBEC9E64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285978"/>
              </p:ext>
            </p:extLst>
          </p:nvPr>
        </p:nvGraphicFramePr>
        <p:xfrm>
          <a:off x="444500" y="495300"/>
          <a:ext cx="6750050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44" name="Google Shape;1644;p2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-557464" y="1292625"/>
            <a:ext cx="3411000" cy="2558250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0A439-5DB1-414C-A99F-1E78E991E829}"/>
              </a:ext>
            </a:extLst>
          </p:cNvPr>
          <p:cNvPicPr/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21AD8A-E394-440B-9C6B-52C68EBC7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5321AD8A-E394-440B-9C6B-52C68EBC7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5A1413-9B51-4108-A0D8-FCF311783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DC5A1413-9B51-4108-A0D8-FCF311783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A0DAE-57ED-4FC0-847E-830390AD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036A0DAE-57ED-4FC0-847E-830390ADF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A2156E-B47D-4FD0-A6A4-3C4D1A070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C6A2156E-B47D-4FD0-A6A4-3C4D1A070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EE50E-3A3A-470D-9A78-D7DF3DED1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CD9EE50E-3A3A-470D-9A78-D7DF3DED1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047E56-E699-45A1-B53F-35BCFBEE8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69047E56-E699-45A1-B53F-35BCFBEE8B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1D3EB-117E-4D4E-BB46-E18548B1A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D441D3EB-117E-4D4E-BB46-E18548B1A1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09DD83-4BEE-430B-9471-650A6557F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6009DD83-4BEE-430B-9471-650A6557F6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15A15A-09B0-4A20-B13E-9FA8761DB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9C15A15A-09B0-4A20-B13E-9FA8761DB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BA22E26-D21C-43B1-93F3-13D0A080A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3"/>
          <a:stretch/>
        </p:blipFill>
        <p:spPr>
          <a:xfrm>
            <a:off x="-33277" y="66905"/>
            <a:ext cx="9290743" cy="4505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DD4B1-F367-45AF-884A-AF1F7B21E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9" r="11996"/>
          <a:stretch/>
        </p:blipFill>
        <p:spPr>
          <a:xfrm rot="439885">
            <a:off x="843164" y="1216324"/>
            <a:ext cx="2309021" cy="23104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8900A3-092D-499F-9899-8ED22F5AD04F}"/>
              </a:ext>
            </a:extLst>
          </p:cNvPr>
          <p:cNvSpPr/>
          <p:nvPr/>
        </p:nvSpPr>
        <p:spPr>
          <a:xfrm rot="441737">
            <a:off x="469394" y="3633051"/>
            <a:ext cx="2651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Theater </a:t>
            </a:r>
            <a:r>
              <a:rPr lang="en-US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Student</a:t>
            </a:r>
            <a:r>
              <a:rPr lang="en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at</a:t>
            </a:r>
            <a:r>
              <a:rPr lang="en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 </a:t>
            </a:r>
          </a:p>
          <a:p>
            <a:pPr lvl="0" algn="ctr"/>
            <a:r>
              <a:rPr lang="en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the Racine Montessori School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9DD3458-1A52-41D0-ADF2-39A91B5BE8B3}"/>
              </a:ext>
            </a:extLst>
          </p:cNvPr>
          <p:cNvSpPr/>
          <p:nvPr/>
        </p:nvSpPr>
        <p:spPr>
          <a:xfrm rot="21118830">
            <a:off x="3399792" y="3722344"/>
            <a:ext cx="2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Sport &amp; Fitness Nutrition Students at the Garden of </a:t>
            </a:r>
            <a:r>
              <a:rPr lang="en-US" sz="1200" dirty="0" err="1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Eatin</a:t>
            </a:r>
            <a:r>
              <a:rPr lang="en-US" sz="1200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’</a:t>
            </a:r>
            <a:endParaRPr lang="en" sz="1200" dirty="0">
              <a:latin typeface="Ink Free" panose="03080402000500000000" pitchFamily="66" charset="0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D057ACD-C7D7-4B8A-98B5-157B53D732C8}"/>
              </a:ext>
            </a:extLst>
          </p:cNvPr>
          <p:cNvSpPr/>
          <p:nvPr/>
        </p:nvSpPr>
        <p:spPr>
          <a:xfrm>
            <a:off x="5839998" y="3565781"/>
            <a:ext cx="2725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latin typeface="Ink Free" panose="03080402000500000000" pitchFamily="66" charset="0"/>
                <a:ea typeface="Permanent Marker"/>
                <a:cs typeface="Permanent Marker"/>
                <a:sym typeface="Permanent Marker"/>
              </a:rPr>
              <a:t>Art Students Designing a Mural on a Downtown Racine Building</a:t>
            </a:r>
            <a:endParaRPr lang="en" dirty="0">
              <a:latin typeface="Ink Free" panose="03080402000500000000" pitchFamily="66" charset="0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45F44-1C12-43F0-9D2A-58A932F3F7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31" b="4841"/>
          <a:stretch/>
        </p:blipFill>
        <p:spPr>
          <a:xfrm>
            <a:off x="6056477" y="1147879"/>
            <a:ext cx="2293384" cy="2343146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E9342A7-98B4-4740-A9F4-596FFB573C7F}"/>
              </a:ext>
            </a:extLst>
          </p:cNvPr>
          <p:cNvSpPr/>
          <p:nvPr/>
        </p:nvSpPr>
        <p:spPr>
          <a:xfrm rot="4911040">
            <a:off x="3117116" y="1251005"/>
            <a:ext cx="995155" cy="102298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93442-D547-4682-AAFB-9F574E72D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58"/>
          <a:stretch/>
        </p:blipFill>
        <p:spPr>
          <a:xfrm rot="21093356">
            <a:off x="3391904" y="1277095"/>
            <a:ext cx="2280203" cy="23115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6112FEA-0768-4B05-90D3-15F71C09DDB2}"/>
              </a:ext>
            </a:extLst>
          </p:cNvPr>
          <p:cNvSpPr/>
          <p:nvPr/>
        </p:nvSpPr>
        <p:spPr>
          <a:xfrm>
            <a:off x="2570018" y="2557978"/>
            <a:ext cx="156513" cy="199078"/>
          </a:xfrm>
          <a:prstGeom prst="ellipse">
            <a:avLst/>
          </a:prstGeom>
          <a:solidFill>
            <a:srgbClr val="3E3129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k Free" panose="03080402000500000000" pitchFamily="66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45E0A08-5915-40E9-ABF6-2F4AAA76EAB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3"/>
          <p:cNvSpPr txBox="1">
            <a:spLocks noGrp="1"/>
          </p:cNvSpPr>
          <p:nvPr>
            <p:ph type="title" idx="4294967295"/>
          </p:nvPr>
        </p:nvSpPr>
        <p:spPr>
          <a:xfrm>
            <a:off x="114597" y="284983"/>
            <a:ext cx="3242653" cy="457353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>
                <a:solidFill>
                  <a:schemeClr val="lt1"/>
                </a:solidFill>
              </a:rPr>
              <a:t>Students who take CBL courses are</a:t>
            </a:r>
            <a:endParaRPr sz="4800" b="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chemeClr val="lt1"/>
                </a:solidFill>
              </a:rPr>
              <a:t>1.5</a:t>
            </a:r>
            <a:r>
              <a:rPr lang="en-US" sz="13800" dirty="0">
                <a:solidFill>
                  <a:schemeClr val="lt1"/>
                </a:solidFill>
              </a:rPr>
              <a:t>x</a:t>
            </a:r>
            <a:br>
              <a:rPr lang="en-US" sz="4800" dirty="0">
                <a:solidFill>
                  <a:schemeClr val="lt1"/>
                </a:solidFill>
              </a:rPr>
            </a:br>
            <a:r>
              <a:rPr lang="en-US" sz="4800" b="0" dirty="0">
                <a:solidFill>
                  <a:schemeClr val="lt1"/>
                </a:solidFill>
              </a:rPr>
              <a:t>more likely to graduate.</a:t>
            </a:r>
            <a:endParaRPr sz="4800" b="0" dirty="0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B9529-2706-4928-A853-E2FA28C1F2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0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en" sz="9800" b="1" dirty="0">
                <a:solidFill>
                  <a:srgbClr val="1594B5"/>
                </a:solidFill>
                <a:latin typeface="Amatic SC" panose="020B0604020202020204" charset="-79"/>
                <a:cs typeface="Amatic SC" panose="020B0604020202020204" charset="-79"/>
                <a:sym typeface="Arial"/>
              </a:rPr>
              <a:t>94%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dirty="0">
                <a:latin typeface="Encode Sans Semi Condensed" panose="020B0604020202020204" charset="0"/>
                <a:cs typeface="Amatic SC" panose="020B0604020202020204" charset="-79"/>
              </a:rPr>
              <a:t>CBL project enhanced their ability to communicate in real-world settings</a:t>
            </a:r>
          </a:p>
        </p:txBody>
      </p:sp>
      <p:sp>
        <p:nvSpPr>
          <p:cNvPr id="1625" name="Google Shape;1625;p20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matic SC" panose="020B0604020202020204" charset="-79"/>
                <a:cs typeface="Amatic SC" panose="020B0604020202020204" charset="-79"/>
              </a:rPr>
              <a:t>What students say</a:t>
            </a:r>
            <a:endParaRPr dirty="0"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1626" name="Google Shape;1626;p20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en" sz="9800" b="1" dirty="0">
                <a:solidFill>
                  <a:srgbClr val="1594B5"/>
                </a:solidFill>
                <a:latin typeface="Amatic SC" panose="020B0604020202020204" charset="-79"/>
                <a:cs typeface="Amatic SC" panose="020B0604020202020204" charset="-79"/>
                <a:sym typeface="Arial"/>
              </a:rPr>
              <a:t>92%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dirty="0">
                <a:latin typeface="Encode Sans Semi Condensed" panose="020B0604020202020204" charset="0"/>
                <a:cs typeface="Amatic SC" panose="020B0604020202020204" charset="-79"/>
              </a:rPr>
              <a:t>Community project helped them gain skills for future employment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E7F41-6F1B-4299-8CD8-66E34F901199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4" grpId="0" build="p"/>
      <p:bldP spid="162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CA6716-E92A-44A9-A744-F8F290DC057A}"/>
              </a:ext>
            </a:extLst>
          </p:cNvPr>
          <p:cNvSpPr/>
          <p:nvPr/>
        </p:nvSpPr>
        <p:spPr>
          <a:xfrm>
            <a:off x="3921188" y="777669"/>
            <a:ext cx="2025524" cy="358974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ncode Sans Semi Condensed" panose="020B0604020202020204" charset="0"/>
            </a:endParaRPr>
          </a:p>
        </p:txBody>
      </p:sp>
      <p:sp>
        <p:nvSpPr>
          <p:cNvPr id="1821" name="Google Shape;1821;p32"/>
          <p:cNvSpPr txBox="1">
            <a:spLocks noGrp="1"/>
          </p:cNvSpPr>
          <p:nvPr>
            <p:ph type="body" idx="4294967295"/>
          </p:nvPr>
        </p:nvSpPr>
        <p:spPr>
          <a:xfrm>
            <a:off x="849286" y="840834"/>
            <a:ext cx="2749052" cy="367773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800" dirty="0">
                <a:latin typeface="Encode Sans Semi Condensed" panose="020B0604020202020204" charset="0"/>
              </a:rPr>
              <a:t>My work at the App Factory has taken me from a novice to one of the most proficient programmers on campus. I can do homework and school projects but it’s completely different than actually working for a real-life company and doing real-life work.</a:t>
            </a: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800" i="1" dirty="0">
                <a:latin typeface="Encode Sans Semi Condensed" panose="020B0604020202020204" charset="0"/>
              </a:rPr>
              <a:t>      </a:t>
            </a:r>
            <a:r>
              <a:rPr lang="en-US" sz="1100" i="1" dirty="0">
                <a:latin typeface="Encode Sans Semi Condensed" panose="020B0604020202020204" charset="0"/>
              </a:rPr>
              <a:t>- Kyle </a:t>
            </a:r>
            <a:r>
              <a:rPr lang="en-US" sz="1100" i="1" dirty="0" err="1">
                <a:latin typeface="Encode Sans Semi Condensed" panose="020B0604020202020204" charset="0"/>
              </a:rPr>
              <a:t>Zawacki</a:t>
            </a:r>
            <a:r>
              <a:rPr lang="en-US" sz="1100" i="1" dirty="0">
                <a:latin typeface="Encode Sans Semi Condensed" panose="020B0604020202020204" charset="0"/>
              </a:rPr>
              <a:t>, Computer Science Student</a:t>
            </a:r>
            <a:endParaRPr sz="1800" i="1" dirty="0">
              <a:latin typeface="Encode Sans Semi Condensed" panose="020B0604020202020204" charset="0"/>
            </a:endParaRPr>
          </a:p>
        </p:txBody>
      </p:sp>
      <p:grpSp>
        <p:nvGrpSpPr>
          <p:cNvPr id="1823" name="Google Shape;1823;p32"/>
          <p:cNvGrpSpPr/>
          <p:nvPr/>
        </p:nvGrpSpPr>
        <p:grpSpPr>
          <a:xfrm>
            <a:off x="3874175" y="373572"/>
            <a:ext cx="2119546" cy="4396359"/>
            <a:chOff x="2547150" y="238125"/>
            <a:chExt cx="2525675" cy="5238750"/>
          </a:xfrm>
        </p:grpSpPr>
        <p:sp>
          <p:nvSpPr>
            <p:cNvPr id="1824" name="Google Shape;1824;p32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ncode Sans Semi Condensed" panose="020B0604020202020204" charset="0"/>
              </a:endParaRPr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ncode Sans Semi Condensed" panose="020B0604020202020204" charset="0"/>
              </a:endParaRPr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ncode Sans Semi Condensed" panose="020B0604020202020204" charset="0"/>
              </a:endParaRPr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ncode Sans Semi Condensed" panose="020B060402020202020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596C38-B85F-43F1-A68F-DE591C615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 t="2030" r="3215"/>
          <a:stretch/>
        </p:blipFill>
        <p:spPr>
          <a:xfrm>
            <a:off x="3956929" y="2497562"/>
            <a:ext cx="1946713" cy="1807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C5DC0-417B-4AA6-9AAF-F2A99DE99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31" y="798508"/>
            <a:ext cx="1097670" cy="185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FBDDA-DEE9-44A7-A4C8-B90A9968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764" y="1040077"/>
            <a:ext cx="1395041" cy="1456423"/>
          </a:xfrm>
          <a:prstGeom prst="rect">
            <a:avLst/>
          </a:prstGeom>
        </p:spPr>
      </p:pic>
      <p:pic>
        <p:nvPicPr>
          <p:cNvPr id="2050" name="Picture 2" descr="Perfect Menu for Mobile Apps. by Nick Babich | by Nick Babich | UX Planet">
            <a:extLst>
              <a:ext uri="{FF2B5EF4-FFF2-40B4-BE49-F238E27FC236}">
                <a16:creationId xmlns:a16="http://schemas.microsoft.com/office/drawing/2014/main" id="{1588568A-9D72-4BCE-96AB-437D8E82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33" y="794542"/>
            <a:ext cx="660579" cy="2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4D77A-7DF9-4767-9C2C-D18FEE2ADCCF}"/>
              </a:ext>
            </a:extLst>
          </p:cNvPr>
          <p:cNvSpPr txBox="1"/>
          <p:nvPr/>
        </p:nvSpPr>
        <p:spPr>
          <a:xfrm>
            <a:off x="27706" y="478149"/>
            <a:ext cx="774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  <a:solidFill>
                  <a:srgbClr val="3DB4E5"/>
                </a:solidFill>
                <a:latin typeface="Britannic Bold" panose="020B0903060703020204" pitchFamily="34" charset="0"/>
                <a:cs typeface="Amatic SC" panose="020B0604020202020204" charset="-79"/>
              </a:rPr>
              <a:t>“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8E7B63-1611-4172-9EE1-DD8F93C2B44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8"/>
          <p:cNvSpPr txBox="1">
            <a:spLocks noGrp="1"/>
          </p:cNvSpPr>
          <p:nvPr>
            <p:ph type="ctrTitle" idx="4294967295"/>
          </p:nvPr>
        </p:nvSpPr>
        <p:spPr>
          <a:xfrm>
            <a:off x="855300" y="1181400"/>
            <a:ext cx="7433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PROJECTS</a:t>
            </a:r>
            <a:endParaRPr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E74CCB-8C6A-41B9-AF06-6539C8CA4FA8}"/>
              </a:ext>
            </a:extLst>
          </p:cNvPr>
          <p:cNvSpPr/>
          <p:nvPr/>
        </p:nvSpPr>
        <p:spPr>
          <a:xfrm>
            <a:off x="508000" y="2247750"/>
            <a:ext cx="4572000" cy="2174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Research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Marketing and strategic plans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Graphic and web page design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Database design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Security audits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39325-234D-4CB6-BCBE-138E34E893B1}"/>
              </a:ext>
            </a:extLst>
          </p:cNvPr>
          <p:cNvSpPr/>
          <p:nvPr/>
        </p:nvSpPr>
        <p:spPr>
          <a:xfrm>
            <a:off x="4794250" y="2247750"/>
            <a:ext cx="4286250" cy="217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GIS mapping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Communication plans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Personnel training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Conflict resolution</a:t>
            </a:r>
          </a:p>
          <a:p>
            <a:pPr marL="457200" lvl="0" indent="-381000">
              <a:lnSpc>
                <a:spcPct val="115000"/>
              </a:lnSpc>
              <a:buClr>
                <a:srgbClr val="8ACBD1"/>
              </a:buClr>
              <a:buSzPts val="2400"/>
              <a:buFont typeface="Encode Sans Semi Condensed Light"/>
              <a:buChar char="⊹"/>
            </a:pPr>
            <a:r>
              <a:rPr lang="en-US" sz="2400" dirty="0">
                <a:solidFill>
                  <a:srgbClr val="26303D"/>
                </a:solidFill>
                <a:latin typeface="Encode Sans Semi Condensed Light"/>
                <a:sym typeface="Encode Sans Semi Condensed Light"/>
              </a:rPr>
              <a:t>And more every year!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B1EBE-9994-429B-8F0C-1C26AD4832EB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Encode Sans Semi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1932" name="Google Shape;1932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ncode Sans Semi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33" name="Google Shape;1933;p40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1934" name="Google Shape;1934;p40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1</a:t>
              </a:r>
              <a:endParaRPr sz="60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1936" name="Google Shape;1936;p40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1937" name="Google Shape;1937;p40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3</a:t>
              </a:r>
              <a:endParaRPr sz="60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1939" name="Google Shape;1939;p40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1940" name="Google Shape;1940;p40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5</a:t>
              </a:r>
              <a:endParaRPr sz="60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1942" name="Google Shape;1942;p40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1943" name="Google Shape;1943;p40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6</a:t>
              </a:r>
              <a:endParaRPr sz="60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1945" name="Google Shape;1945;p40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1946" name="Google Shape;1946;p40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4</a:t>
              </a:r>
              <a:endParaRPr sz="600" dirty="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1948" name="Google Shape;1948;p40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1949" name="Google Shape;1949;p40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Encode Sans Semi Condensed" panose="020B0604020202020204" charset="0"/>
                  <a:ea typeface="Encode Sans Semi Condensed"/>
                  <a:cs typeface="Encode Sans Semi Condensed"/>
                  <a:sym typeface="Encode Sans Semi Condensed"/>
                </a:rPr>
                <a:t>2</a:t>
              </a:r>
              <a:endParaRPr sz="60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sp>
        <p:nvSpPr>
          <p:cNvPr id="1951" name="Google Shape;1951;p40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YOU ARE HERE</a:t>
            </a:r>
            <a:endParaRPr b="1" dirty="0">
              <a:solidFill>
                <a:schemeClr val="dk1"/>
              </a:solidFill>
              <a:latin typeface="Encode Sans Semi Condensed" panose="020B0604020202020204" charset="0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52" name="Google Shape;1952;p40"/>
          <p:cNvSpPr txBox="1"/>
          <p:nvPr/>
        </p:nvSpPr>
        <p:spPr>
          <a:xfrm>
            <a:off x="341057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??</a:t>
            </a:r>
          </a:p>
        </p:txBody>
      </p:sp>
      <p:sp>
        <p:nvSpPr>
          <p:cNvPr id="1953" name="Google Shape;1953;p40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" sz="3200" b="1" dirty="0">
                <a:solidFill>
                  <a:srgbClr val="26303D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????</a:t>
            </a:r>
          </a:p>
        </p:txBody>
      </p:sp>
      <p:sp>
        <p:nvSpPr>
          <p:cNvPr id="1954" name="Google Shape;1954;p40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?</a:t>
            </a:r>
            <a:endParaRPr sz="1600" b="1" dirty="0">
              <a:solidFill>
                <a:schemeClr val="dk1"/>
              </a:solidFill>
              <a:latin typeface="Encode Sans Semi Condensed" panose="020B0604020202020204" charset="0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55" name="Google Shape;1955;p40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" sz="2800" b="1" dirty="0">
                <a:solidFill>
                  <a:srgbClr val="26303D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???</a:t>
            </a:r>
          </a:p>
        </p:txBody>
      </p:sp>
      <p:sp>
        <p:nvSpPr>
          <p:cNvPr id="1956" name="Google Shape;1956;p40"/>
          <p:cNvSpPr txBox="1"/>
          <p:nvPr/>
        </p:nvSpPr>
        <p:spPr>
          <a:xfrm>
            <a:off x="6240322" y="4034118"/>
            <a:ext cx="175438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Encode Sans Semi Condensed" panose="020B0604020202020204" charset="0"/>
                <a:ea typeface="Encode Sans Semi Condensed"/>
                <a:cs typeface="Encode Sans Semi Condensed"/>
                <a:sym typeface="Encode Sans Semi Condensed"/>
              </a:rPr>
              <a:t>GRADUATION AND SUCCESS!</a:t>
            </a:r>
            <a:endParaRPr sz="1800" b="1" dirty="0">
              <a:solidFill>
                <a:schemeClr val="dk1"/>
              </a:solidFill>
              <a:latin typeface="Encode Sans Semi Condensed" panose="020B0604020202020204" charset="0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8F6667-974A-4F4F-BB2E-603D86BE587C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" grpId="0"/>
      <p:bldP spid="1952" grpId="0"/>
      <p:bldP spid="1953" grpId="0"/>
      <p:bldP spid="1954" grpId="0"/>
      <p:bldP spid="1955" grpId="0"/>
      <p:bldP spid="19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98198" y="1568248"/>
            <a:ext cx="3653621" cy="200110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Community Engagement Certificate</a:t>
            </a:r>
            <a:endParaRPr dirty="0"/>
          </a:p>
        </p:txBody>
      </p:sp>
      <p:sp>
        <p:nvSpPr>
          <p:cNvPr id="6" name="Google Shape;2151;p48">
            <a:extLst>
              <a:ext uri="{FF2B5EF4-FFF2-40B4-BE49-F238E27FC236}">
                <a16:creationId xmlns:a16="http://schemas.microsoft.com/office/drawing/2014/main" id="{0CF0A76E-552F-4DF3-96A6-5AC25A8F136B}"/>
              </a:ext>
            </a:extLst>
          </p:cNvPr>
          <p:cNvSpPr/>
          <p:nvPr/>
        </p:nvSpPr>
        <p:spPr>
          <a:xfrm>
            <a:off x="351698" y="2216327"/>
            <a:ext cx="543104" cy="72266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17B45-221E-4A1B-B7AE-7CA8A17DBE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2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Community Engagement Certificate</a:t>
            </a:r>
            <a:endParaRPr dirty="0"/>
          </a:p>
        </p:txBody>
      </p:sp>
      <p:sp>
        <p:nvSpPr>
          <p:cNvPr id="1633" name="Google Shape;1633;p21"/>
          <p:cNvSpPr txBox="1">
            <a:spLocks noGrp="1"/>
          </p:cNvSpPr>
          <p:nvPr>
            <p:ph type="body" idx="1"/>
          </p:nvPr>
        </p:nvSpPr>
        <p:spPr>
          <a:xfrm>
            <a:off x="4121983" y="1700285"/>
            <a:ext cx="1964400" cy="3643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CBL 101 (3 Credits)</a:t>
            </a:r>
            <a:endParaRPr b="1" dirty="0"/>
          </a:p>
        </p:txBody>
      </p:sp>
      <p:sp>
        <p:nvSpPr>
          <p:cNvPr id="1634" name="Google Shape;1634;p21"/>
          <p:cNvSpPr txBox="1">
            <a:spLocks noGrp="1"/>
          </p:cNvSpPr>
          <p:nvPr>
            <p:ph type="body" idx="2"/>
          </p:nvPr>
        </p:nvSpPr>
        <p:spPr>
          <a:xfrm>
            <a:off x="4082123" y="2887067"/>
            <a:ext cx="2073502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9 </a:t>
            </a:r>
            <a:r>
              <a:rPr lang="en-US" b="1" dirty="0"/>
              <a:t>CBL Elective Credits</a:t>
            </a:r>
            <a:endParaRPr b="1" dirty="0"/>
          </a:p>
        </p:txBody>
      </p:sp>
      <p:sp>
        <p:nvSpPr>
          <p:cNvPr id="1635" name="Google Shape;1635;p21"/>
          <p:cNvSpPr txBox="1">
            <a:spLocks noGrp="1"/>
          </p:cNvSpPr>
          <p:nvPr>
            <p:ph type="body" idx="3"/>
          </p:nvPr>
        </p:nvSpPr>
        <p:spPr>
          <a:xfrm>
            <a:off x="4197758" y="4170810"/>
            <a:ext cx="1964400" cy="4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CBL 495 Capstone</a:t>
            </a:r>
            <a:endParaRPr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EB965-C441-444D-876E-C75AECB9329D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F837F314-53EE-43D3-A4C9-4BDD039B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5583" y="2234157"/>
            <a:ext cx="457200" cy="457200"/>
          </a:xfrm>
          <a:prstGeom prst="rect">
            <a:avLst/>
          </a:prstGeom>
        </p:spPr>
      </p:pic>
      <p:pic>
        <p:nvPicPr>
          <p:cNvPr id="15" name="Graphic 14" descr="Add">
            <a:extLst>
              <a:ext uri="{FF2B5EF4-FFF2-40B4-BE49-F238E27FC236}">
                <a16:creationId xmlns:a16="http://schemas.microsoft.com/office/drawing/2014/main" id="{77B8B1C4-994B-44A2-916C-268A5D61C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0274" y="3517900"/>
            <a:ext cx="4572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8B990-C161-496E-92D1-CD8C0C4C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47" y="1500778"/>
            <a:ext cx="2969940" cy="3210922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467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" grpId="0" build="p"/>
      <p:bldP spid="1634" grpId="0" build="p"/>
      <p:bldP spid="163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58E65-7FA0-4152-97EF-E54F7E736E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911C-F569-4CCC-BBFE-A2D5282D99E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FBDED-DB88-472F-B750-E03F8265EF9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077F2-CA42-4415-9A64-B7E2490D0A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0" b="1">
                <a:solidFill>
                  <a:srgbClr val="5B5B5B"/>
                </a:solidFill>
              </a:rPr>
              <a:t>Which Learning in Action opportunities would you like to explore here at Parkside?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634B4-E281-4C47-97D6-7C9545EE93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1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855300" y="973863"/>
            <a:ext cx="4694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/>
                </a:solidFill>
              </a:rPr>
              <a:t>Thanks!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1858" name="Google Shape;1858;p35"/>
          <p:cNvSpPr txBox="1">
            <a:spLocks noGrp="1"/>
          </p:cNvSpPr>
          <p:nvPr>
            <p:ph type="body" idx="4294967295"/>
          </p:nvPr>
        </p:nvSpPr>
        <p:spPr>
          <a:xfrm>
            <a:off x="855300" y="2284438"/>
            <a:ext cx="4897800" cy="24971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You can find us in the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</a:rPr>
              <a:t>Alan E. </a:t>
            </a:r>
            <a:r>
              <a:rPr lang="en-US" b="1" dirty="0" err="1">
                <a:solidFill>
                  <a:schemeClr val="lt1"/>
                </a:solidFill>
              </a:rPr>
              <a:t>Guskin</a:t>
            </a:r>
            <a:r>
              <a:rPr lang="en-US" b="1" dirty="0">
                <a:solidFill>
                  <a:schemeClr val="lt1"/>
                </a:solidFill>
              </a:rPr>
              <a:t> Center for Community and Business Engagement Office</a:t>
            </a:r>
            <a:endParaRPr dirty="0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⊹"/>
            </a:pPr>
            <a:r>
              <a:rPr lang="en-US" dirty="0">
                <a:solidFill>
                  <a:schemeClr val="lt1"/>
                </a:solidFill>
              </a:rPr>
              <a:t>Kaila Bingen – bingenk@uwp.edu</a:t>
            </a:r>
          </a:p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⊹"/>
            </a:pPr>
            <a:r>
              <a:rPr lang="en-US" dirty="0">
                <a:solidFill>
                  <a:schemeClr val="lt1"/>
                </a:solidFill>
              </a:rPr>
              <a:t>Amy Garrigan – garrigan@uwp.edu</a:t>
            </a:r>
          </a:p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⊹"/>
            </a:pPr>
            <a:r>
              <a:rPr lang="en-US" dirty="0">
                <a:solidFill>
                  <a:schemeClr val="lt1"/>
                </a:solidFill>
              </a:rPr>
              <a:t>Debra Karp – karp@uwp.edu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39B91-3BD7-4982-8A44-8100B68479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3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1865" name="Google Shape;1865;p36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⊹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⊹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1866" name="Google Shape;1866;p3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7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1872" name="Google Shape;1872;p37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⊹"/>
            </a:pPr>
            <a:r>
              <a:rPr lang="en" sz="1800"/>
              <a:t>Titles: Amatic SC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⊹"/>
            </a:pPr>
            <a:r>
              <a:rPr lang="en" sz="1800"/>
              <a:t>Body copy: Encode Sans Semicondensed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Download for free at: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https://fonts.google.com/specimen/Amatic+SC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https://fonts.google.com/specimen/Encode+Sans+Semi+Condensed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800"/>
          </a:p>
        </p:txBody>
      </p:sp>
      <p:sp>
        <p:nvSpPr>
          <p:cNvPr id="1873" name="Google Shape;1873;p37"/>
          <p:cNvSpPr txBox="1"/>
          <p:nvPr/>
        </p:nvSpPr>
        <p:spPr>
          <a:xfrm>
            <a:off x="702900" y="4104575"/>
            <a:ext cx="5660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000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874" name="Google Shape;1874;p3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C0E717-9D54-4D29-BE62-B8118404B8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B2A1F-B373-46F7-8E54-A2486B8ECE1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7B2CD-1474-4C25-868F-F0C203E6A41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0D7846-A9C1-4793-89EB-17EF15358F7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What are you most excited for on your path to graduation?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C4EC0-4B16-4D9F-A3B5-006373C32D7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5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5"/>
          <p:cNvSpPr txBox="1">
            <a:spLocks noGrp="1"/>
          </p:cNvSpPr>
          <p:nvPr>
            <p:ph type="ctrTitle" idx="4294967295"/>
          </p:nvPr>
        </p:nvSpPr>
        <p:spPr>
          <a:xfrm>
            <a:off x="2775600" y="1140788"/>
            <a:ext cx="3592800" cy="1159800"/>
          </a:xfrm>
          <a:prstGeom prst="rect">
            <a:avLst/>
          </a:prstGeom>
          <a:effectLst>
            <a:softEdge rad="0"/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1"/>
                </a:solidFill>
              </a:rPr>
              <a:t>EXAMPLES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586" name="Google Shape;1586;p15"/>
          <p:cNvSpPr txBox="1">
            <a:spLocks noGrp="1"/>
          </p:cNvSpPr>
          <p:nvPr>
            <p:ph type="subTitle" idx="4294967295"/>
          </p:nvPr>
        </p:nvSpPr>
        <p:spPr>
          <a:xfrm>
            <a:off x="2775599" y="2340410"/>
            <a:ext cx="3772039" cy="18511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US" sz="2000" dirty="0"/>
              <a:t>Internships</a:t>
            </a: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US" sz="2000" dirty="0"/>
              <a:t>Campus employment</a:t>
            </a: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US" sz="2000" dirty="0"/>
              <a:t>Community-based learning (CBL)</a:t>
            </a:r>
          </a:p>
        </p:txBody>
      </p:sp>
      <p:pic>
        <p:nvPicPr>
          <p:cNvPr id="1587" name="Google Shape;1587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93793" y="1314868"/>
            <a:ext cx="2868562" cy="2546724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A26AC-96E3-4004-AC17-E842ECE9555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93445" y="2308093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Internships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59900-DED8-4341-9DB1-FE300A2B87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  <p:sp>
        <p:nvSpPr>
          <p:cNvPr id="12" name="Google Shape;2151;p48">
            <a:extLst>
              <a:ext uri="{FF2B5EF4-FFF2-40B4-BE49-F238E27FC236}">
                <a16:creationId xmlns:a16="http://schemas.microsoft.com/office/drawing/2014/main" id="{0F209C11-001F-4F3E-9819-CCD1F1CDFB06}"/>
              </a:ext>
            </a:extLst>
          </p:cNvPr>
          <p:cNvSpPr/>
          <p:nvPr/>
        </p:nvSpPr>
        <p:spPr>
          <a:xfrm>
            <a:off x="351698" y="2216327"/>
            <a:ext cx="543104" cy="72266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2B7EC-6D91-46F2-9CA2-F0F6C0126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6F07C9-5C06-4954-BDF5-79399DBC9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106701"/>
              </p:ext>
            </p:extLst>
          </p:nvPr>
        </p:nvGraphicFramePr>
        <p:xfrm>
          <a:off x="-513934" y="108207"/>
          <a:ext cx="8049390" cy="492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CBBA7D2-B2A0-4DC5-A731-1F12B9CAD993}"/>
              </a:ext>
            </a:extLst>
          </p:cNvPr>
          <p:cNvSpPr/>
          <p:nvPr/>
        </p:nvSpPr>
        <p:spPr>
          <a:xfrm>
            <a:off x="2260664" y="1786920"/>
            <a:ext cx="25001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1594B5"/>
                </a:solidFill>
                <a:latin typeface="Amatic SC"/>
                <a:cs typeface="Amatic SC"/>
                <a:sym typeface="Amatic SC"/>
              </a:rPr>
              <a:t>What is an </a:t>
            </a:r>
          </a:p>
          <a:p>
            <a:pPr algn="ctr"/>
            <a:r>
              <a:rPr lang="en-US" sz="4800" b="1" dirty="0">
                <a:solidFill>
                  <a:srgbClr val="1594B5"/>
                </a:solidFill>
                <a:latin typeface="Amatic SC"/>
                <a:cs typeface="Amatic SC"/>
                <a:sym typeface="Amatic SC"/>
              </a:rPr>
              <a:t>internship?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7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FC3ECB-0B9E-4163-A6D7-57682C9B3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>
                                            <p:graphicEl>
                                              <a:dgm id="{EFFC3ECB-0B9E-4163-A6D7-57682C9B3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5ABDA9-25EF-4CA5-8CDA-8FA858561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095ABDA9-25EF-4CA5-8CDA-8FA858561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A1637B-D828-4337-B016-015FE6B46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>
                                            <p:graphicEl>
                                              <a:dgm id="{16A1637B-D828-4337-B016-015FE6B462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6104FD-60C8-4722-8726-1D4DE1B10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616104FD-60C8-4722-8726-1D4DE1B10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025AEF-3EBA-42D2-AE52-B6DFF2D02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0"/>
                                        <p:tgtEl>
                                          <p:spTgt spid="5">
                                            <p:graphicEl>
                                              <a:dgm id="{ED025AEF-3EBA-42D2-AE52-B6DFF2D02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745F55-062F-4929-AC0C-B19D49DB4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E8745F55-062F-4929-AC0C-B19D49DB4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58F517-7A0D-4401-B922-1C0F33A09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5">
                                            <p:graphicEl>
                                              <a:dgm id="{7158F517-7A0D-4401-B922-1C0F33A09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E58E0C-7BAE-474F-9B0A-64BB00682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C3E58E0C-7BAE-474F-9B0A-64BB00682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8338BF-0387-4D42-8624-3D3F30876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3000"/>
                                        <p:tgtEl>
                                          <p:spTgt spid="5">
                                            <p:graphicEl>
                                              <a:dgm id="{C58338BF-0387-4D42-8624-3D3F30876F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454814-2D4A-4F50-9B41-0A8DF1B93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B5454814-2D4A-4F50-9B41-0A8DF1B93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9CC0-F1E8-4462-B3FC-623660CA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58FBA-5EE1-4629-91BB-EC9198DB7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Paid vs. unpaid</a:t>
            </a:r>
          </a:p>
          <a:p>
            <a:r>
              <a:rPr lang="en-US" dirty="0"/>
              <a:t>Summer/semester/continuing</a:t>
            </a:r>
          </a:p>
          <a:p>
            <a:r>
              <a:rPr lang="en-US" dirty="0"/>
              <a:t>Part time vs. full time</a:t>
            </a:r>
          </a:p>
          <a:p>
            <a:r>
              <a:rPr lang="en-US" dirty="0"/>
              <a:t>Academic credit</a:t>
            </a:r>
          </a:p>
          <a:p>
            <a:r>
              <a:rPr lang="en-US" dirty="0"/>
              <a:t>Potential for permanent employment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C18A4-968E-47D7-A748-9E510A1E366A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93445" y="2308093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Campus Employment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59900-DED8-4341-9DB1-FE300A2B87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0" y="4685004"/>
            <a:ext cx="2546350" cy="431800"/>
          </a:xfrm>
          <a:prstGeom prst="rect">
            <a:avLst/>
          </a:prstGeom>
        </p:spPr>
      </p:pic>
      <p:sp>
        <p:nvSpPr>
          <p:cNvPr id="12" name="Google Shape;2151;p48">
            <a:extLst>
              <a:ext uri="{FF2B5EF4-FFF2-40B4-BE49-F238E27FC236}">
                <a16:creationId xmlns:a16="http://schemas.microsoft.com/office/drawing/2014/main" id="{0F209C11-001F-4F3E-9819-CCD1F1CDFB06}"/>
              </a:ext>
            </a:extLst>
          </p:cNvPr>
          <p:cNvSpPr/>
          <p:nvPr/>
        </p:nvSpPr>
        <p:spPr>
          <a:xfrm>
            <a:off x="351698" y="2216327"/>
            <a:ext cx="543104" cy="72266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0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82DD-BCFA-4650-AE83-CB29CBBD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Campus Employment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5C5A9-2675-42D0-B664-8EB63D299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Flexible and convenient (right here on campus!)</a:t>
            </a:r>
          </a:p>
          <a:p>
            <a:r>
              <a:rPr lang="en-US" dirty="0"/>
              <a:t>Hands-on work experience</a:t>
            </a:r>
          </a:p>
          <a:p>
            <a:r>
              <a:rPr lang="en-US" dirty="0"/>
              <a:t>Personal and intellectual development</a:t>
            </a:r>
          </a:p>
          <a:p>
            <a:r>
              <a:rPr lang="en-US" dirty="0"/>
              <a:t>Take on leadership 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4F16C-4841-4492-9E14-9A38133D7869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1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685004"/>
            <a:ext cx="25463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1.2721"/>
  <p:tag name="SLIDO_PRESENTATION_ID" val="00000000-0000-0000-0000-000000000000"/>
  <p:tag name="SLIDO_EVENT_UUID" val="bd8d9275-8b45-49f3-a3e5-3bdc6b9888f1"/>
  <p:tag name="SLIDO_EVENT_SECTION_UUID" val="6d1f1182-31dd-4649-be10-7e01307dee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I3MjgxOTZ9"/>
  <p:tag name="SLIDO_TYPE" val="SlidoPoll"/>
  <p:tag name="SLIDO_POLL_UUID" val="bfa97a4f-3ec1-429d-8b76-5871c5bb21fb"/>
  <p:tag name="SLIDO_TIMELINE" val="W3sicG9sbFF1ZXN0aW9uVXVpZCI6IjdjYjE0N2U1LWQ5M2ItNDBkNS1hYjgxLTBkOWI5NWI0MDYyMy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I3MjgyMjF9"/>
  <p:tag name="SLIDO_TYPE" val="SlidoPoll"/>
  <p:tag name="SLIDO_POLL_UUID" val="f066b5c4-0217-4d6c-9e5b-3b1eadaca29e"/>
  <p:tag name="SLIDO_TIMELINE" val="W3sicG9sbFF1ZXN0aW9uVXVpZCI6ImU5NzBjMTAzLTUxMDktNDY4NS1iNDg5LTVmZjYxZTQ3NTMzMC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FAA81D1ABBDD4EA32478B3D746E8E9" ma:contentTypeVersion="6" ma:contentTypeDescription="Create a new document." ma:contentTypeScope="" ma:versionID="5ca01281758757b27ef50fe6b6f15b8d">
  <xsd:schema xmlns:xsd="http://www.w3.org/2001/XMLSchema" xmlns:xs="http://www.w3.org/2001/XMLSchema" xmlns:p="http://schemas.microsoft.com/office/2006/metadata/properties" xmlns:ns2="b492b95c-82f7-449c-a04d-e9c442c5b935" xmlns:ns3="5b669daa-5a39-4616-a10f-0fd78817981b" targetNamespace="http://schemas.microsoft.com/office/2006/metadata/properties" ma:root="true" ma:fieldsID="18aa43897efcdc890815437e0032b094" ns2:_="" ns3:_="">
    <xsd:import namespace="b492b95c-82f7-449c-a04d-e9c442c5b935"/>
    <xsd:import namespace="5b669daa-5a39-4616-a10f-0fd788179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2b95c-82f7-449c-a04d-e9c442c5b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69daa-5a39-4616-a10f-0fd7881798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5C412D-338E-4BF8-8F69-F9194C1D3F2F}"/>
</file>

<file path=customXml/itemProps2.xml><?xml version="1.0" encoding="utf-8"?>
<ds:datastoreItem xmlns:ds="http://schemas.openxmlformats.org/officeDocument/2006/customXml" ds:itemID="{64AE6272-EB31-46C6-9E7F-C1AD973AF1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7A4D7E-D86F-4B2F-9AA3-41BBD929434E}">
  <ds:schemaRefs>
    <ds:schemaRef ds:uri="http://www.w3.org/XML/1998/namespace"/>
    <ds:schemaRef ds:uri="http://purl.org/dc/dcmitype/"/>
    <ds:schemaRef ds:uri="http://purl.org/dc/terms/"/>
    <ds:schemaRef ds:uri="b5e670ac-9790-4e67-bcb6-36ff1a213853"/>
    <ds:schemaRef ds:uri="http://schemas.microsoft.com/office/2006/metadata/properties"/>
    <ds:schemaRef ds:uri="a78cf066-3eb8-4f17-afc7-36c6ae6f6919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550</Words>
  <Application>Microsoft Office PowerPoint</Application>
  <PresentationFormat>On-screen Show (16:9)</PresentationFormat>
  <Paragraphs>119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Permanent Marker</vt:lpstr>
      <vt:lpstr>Bahnschrift SemiBold</vt:lpstr>
      <vt:lpstr>Amatic SC</vt:lpstr>
      <vt:lpstr>Arial</vt:lpstr>
      <vt:lpstr>Encode Sans Semi Condensed</vt:lpstr>
      <vt:lpstr>Ink Free</vt:lpstr>
      <vt:lpstr>Calibri</vt:lpstr>
      <vt:lpstr>Britannic Bold</vt:lpstr>
      <vt:lpstr>Encode Sans Semi Condensed Light</vt:lpstr>
      <vt:lpstr>Ephesus template</vt:lpstr>
      <vt:lpstr>WORK IT! YOUR LEARNING IN ACTION STARTS HERE</vt:lpstr>
      <vt:lpstr>PowerPoint Presentation</vt:lpstr>
      <vt:lpstr>PowerPoint Presentation</vt:lpstr>
      <vt:lpstr>EXAMPLES</vt:lpstr>
      <vt:lpstr>Internships</vt:lpstr>
      <vt:lpstr>PowerPoint Presentation</vt:lpstr>
      <vt:lpstr>Internship Options</vt:lpstr>
      <vt:lpstr>Campus Employment</vt:lpstr>
      <vt:lpstr>Benefits of Campus Employment</vt:lpstr>
      <vt:lpstr>Student Employment Positions in…</vt:lpstr>
      <vt:lpstr>What Employers Say</vt:lpstr>
      <vt:lpstr>Find them on</vt:lpstr>
      <vt:lpstr>Community-based  learning (CBL)</vt:lpstr>
      <vt:lpstr>PowerPoint Presentation</vt:lpstr>
      <vt:lpstr>PowerPoint Presentation</vt:lpstr>
      <vt:lpstr>Students who take CBL courses are 1.5x more likely to graduate.</vt:lpstr>
      <vt:lpstr>What students say</vt:lpstr>
      <vt:lpstr>PowerPoint Presentation</vt:lpstr>
      <vt:lpstr>PROJECTS</vt:lpstr>
      <vt:lpstr>Community Engagement Certificate</vt:lpstr>
      <vt:lpstr>Community Engagement Certificate</vt:lpstr>
      <vt:lpstr>PowerPoint Presentation</vt:lpstr>
      <vt:lpstr>Thanks!</vt:lpstr>
      <vt:lpstr>Credits</vt:lpstr>
      <vt:lpstr>Presentation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Bingen, Kaila M</dc:creator>
  <cp:lastModifiedBy>Bingen, Kaila M</cp:lastModifiedBy>
  <cp:revision>40</cp:revision>
  <dcterms:modified xsi:type="dcterms:W3CDTF">2022-05-16T21:24:37Z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0x010100E2FAA81D1ABBDD4EA32478B3D746E8E9</vt:lpwstr>
  </property>
  <property fmtid="{D5CDD505-2E9C-101B-9397-08002B2CF9AE}" pid="3" name="SlidoAppVersion">
    <vt:lpwstr>1.2.1.2721</vt:lpwstr>
  </property>
</Properties>
</file>