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2"/>
  </p:sldMasterIdLst>
  <p:notesMasterIdLst>
    <p:notesMasterId r:id="rId16"/>
  </p:notesMasterIdLst>
  <p:handoutMasterIdLst>
    <p:handoutMasterId r:id="rId17"/>
  </p:handoutMasterIdLst>
  <p:sldIdLst>
    <p:sldId id="280" r:id="rId3"/>
    <p:sldId id="264" r:id="rId4"/>
    <p:sldId id="257" r:id="rId5"/>
    <p:sldId id="281" r:id="rId6"/>
    <p:sldId id="291" r:id="rId7"/>
    <p:sldId id="290" r:id="rId8"/>
    <p:sldId id="282" r:id="rId9"/>
    <p:sldId id="283" r:id="rId10"/>
    <p:sldId id="285" r:id="rId11"/>
    <p:sldId id="286" r:id="rId12"/>
    <p:sldId id="288" r:id="rId13"/>
    <p:sldId id="287" r:id="rId14"/>
    <p:sldId id="27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6072D1-2B61-41E2-A221-9D51C8037DBB}">
          <p14:sldIdLst>
            <p14:sldId id="280"/>
            <p14:sldId id="264"/>
            <p14:sldId id="257"/>
            <p14:sldId id="281"/>
            <p14:sldId id="291"/>
            <p14:sldId id="290"/>
            <p14:sldId id="282"/>
            <p14:sldId id="283"/>
          </p14:sldIdLst>
        </p14:section>
        <p14:section name="Untitled Section" id="{A3C64FD0-7C83-42D6-A596-93835F499850}">
          <p14:sldIdLst>
            <p14:sldId id="285"/>
            <p14:sldId id="286"/>
            <p14:sldId id="288"/>
            <p14:sldId id="287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4819" autoAdjust="0"/>
  </p:normalViewPr>
  <p:slideViewPr>
    <p:cSldViewPr>
      <p:cViewPr varScale="1">
        <p:scale>
          <a:sx n="92" d="100"/>
          <a:sy n="92" d="100"/>
        </p:scale>
        <p:origin x="36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C324BF-3B01-4C25-B837-07C694A3EB43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66B2BA-ECF6-42A6-8045-C1BAB9945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35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1EABA4C-4756-4486-A800-9F749C43BFC1}" type="datetimeFigureOut">
              <a:rPr lang="en-US" smtClean="0"/>
              <a:t>3/9/2018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35717A-2BB9-4939-A777-F9E8A0914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95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Jessica-Introduce</a:t>
            </a:r>
            <a:r>
              <a:rPr lang="en-US" baseline="0" dirty="0" smtClean="0"/>
              <a:t> team and around room intro’s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6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hasn’t been</a:t>
            </a:r>
            <a:r>
              <a:rPr lang="en-US" baseline="0" dirty="0" smtClean="0"/>
              <a:t> apart of a Recruitment, preparing the paperwork or submitting?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Allen will take from here-go</a:t>
            </a:r>
            <a:r>
              <a:rPr lang="en-US" baseline="0" dirty="0" smtClean="0"/>
              <a:t> to website-forms</a:t>
            </a:r>
          </a:p>
          <a:p>
            <a:pPr lvl="0"/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where the forms are, how to access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74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r>
              <a:rPr lang="en-US" baseline="0" dirty="0" smtClean="0"/>
              <a:t> to Search and Screen – Show where Guidelines are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502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that the job is open and posted lets form our committee</a:t>
            </a:r>
          </a:p>
          <a:p>
            <a:endParaRPr lang="en-US" dirty="0" smtClean="0"/>
          </a:p>
          <a:p>
            <a:r>
              <a:rPr lang="en-US" dirty="0" smtClean="0"/>
              <a:t>Click</a:t>
            </a:r>
            <a:r>
              <a:rPr lang="en-US" baseline="0" dirty="0" smtClean="0"/>
              <a:t> back to UWP RECRUITMENT page and show the S&amp;S Forms – TAM Login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56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Taking the correct steps along with timing</a:t>
            </a:r>
            <a:r>
              <a:rPr lang="en-US" baseline="0" dirty="0" smtClean="0"/>
              <a:t> will help make your recruitment a successful one!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don’t want to rush it and pick the :best available” or start after most have accepted offers from other competitors. Know your timing, pick a strong committee and get the best candidate for UW Parkside!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8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35717A-2BB9-4939-A777-F9E8A09147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70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63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2587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89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70319"/>
          </a:xfrm>
        </p:spPr>
        <p:txBody>
          <a:bodyPr vert="eaVert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570318"/>
          </a:xfrm>
        </p:spPr>
        <p:txBody>
          <a:bodyPr vert="eaVert"/>
          <a:lstStyle>
            <a:lvl1pPr>
              <a:defRPr>
                <a:solidFill>
                  <a:srgbClr val="595959"/>
                </a:solidFill>
              </a:defRPr>
            </a:lvl1pPr>
            <a:lvl2pPr>
              <a:defRPr>
                <a:solidFill>
                  <a:srgbClr val="595959"/>
                </a:solidFill>
              </a:defRPr>
            </a:lvl2pPr>
            <a:lvl3pPr>
              <a:defRPr>
                <a:solidFill>
                  <a:srgbClr val="595959"/>
                </a:solidFill>
              </a:defRPr>
            </a:lvl3pPr>
            <a:lvl4pPr>
              <a:defRPr>
                <a:solidFill>
                  <a:srgbClr val="595959"/>
                </a:solidFill>
              </a:defRPr>
            </a:lvl4pPr>
            <a:lvl5pPr>
              <a:defRPr>
                <a:solidFill>
                  <a:srgbClr val="595959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165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5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7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578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576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26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026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96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718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718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28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41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1207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59595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17539"/>
          </a:xfrm>
        </p:spPr>
        <p:txBody>
          <a:bodyPr/>
          <a:lstStyle>
            <a:lvl1pPr>
              <a:defRPr sz="3200">
                <a:solidFill>
                  <a:srgbClr val="595959"/>
                </a:solidFill>
              </a:defRPr>
            </a:lvl1pPr>
            <a:lvl2pPr>
              <a:defRPr sz="2800">
                <a:solidFill>
                  <a:srgbClr val="595959"/>
                </a:solidFill>
              </a:defRPr>
            </a:lvl2pPr>
            <a:lvl3pPr>
              <a:defRPr sz="2400">
                <a:solidFill>
                  <a:srgbClr val="595959"/>
                </a:solidFill>
              </a:defRPr>
            </a:lvl3pPr>
            <a:lvl4pPr>
              <a:defRPr sz="2000">
                <a:solidFill>
                  <a:srgbClr val="595959"/>
                </a:solidFill>
              </a:defRPr>
            </a:lvl4pPr>
            <a:lvl5pPr>
              <a:defRPr sz="2000">
                <a:solidFill>
                  <a:srgbClr val="59595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55488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515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49763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7305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16501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4360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BRA-PPT-footer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7172"/>
            <a:ext cx="9144000" cy="9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1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5959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p.edu/explore/offices/humanresources/recruitment.cf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752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</a:rPr>
              <a:t>Starting a Recruitment / Search Waiver Process</a:t>
            </a:r>
            <a:endParaRPr lang="en-US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657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</a:rPr>
              <a:t>Presented </a:t>
            </a:r>
            <a:r>
              <a:rPr lang="en-US" b="1" dirty="0" smtClean="0">
                <a:latin typeface="Calibri" panose="020F0502020204030204" pitchFamily="34" charset="0"/>
              </a:rPr>
              <a:t>By  </a:t>
            </a:r>
          </a:p>
          <a:p>
            <a:pPr algn="ctr"/>
            <a:r>
              <a:rPr lang="en-US" b="1" dirty="0">
                <a:latin typeface="Calibri" panose="020F0502020204030204" pitchFamily="34" charset="0"/>
              </a:rPr>
              <a:t>Jessica Terwilliger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Allen Weber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</a:rPr>
              <a:t>Human Resources</a:t>
            </a:r>
            <a:endParaRPr lang="en-US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0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of cover sheet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3600" y="1143000"/>
            <a:ext cx="5562599" cy="465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42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58674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018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Once the recruitment ends we will have completed our puzzle and department will be complete!</a:t>
            </a:r>
            <a:endParaRPr lang="en-US" dirty="0"/>
          </a:p>
        </p:txBody>
      </p:sp>
      <p:pic>
        <p:nvPicPr>
          <p:cNvPr id="1026" name="Picture 2" descr="Image result for selecting the perfect candidate pictur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9" y="1905000"/>
            <a:ext cx="8167981" cy="389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4523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questions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09600"/>
            <a:ext cx="4533900" cy="45339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39431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Who here has not participated in a Recruitment yet?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4384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Ready to Start the </a:t>
            </a:r>
            <a:r>
              <a:rPr lang="en-US" b="1" dirty="0" smtClean="0"/>
              <a:t>Recruitment </a:t>
            </a:r>
            <a:r>
              <a:rPr lang="en-US" b="1" dirty="0"/>
              <a:t>Process?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eadhunters vs Recruiters Talent Agenc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29000"/>
            <a:ext cx="632460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0370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Visit our Human Resource Website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887389" cy="373380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Going to our website will give you all the tools you need to complete a successful recruitment! </a:t>
            </a:r>
          </a:p>
          <a:p>
            <a:r>
              <a:rPr lang="en-US" sz="2800" dirty="0">
                <a:solidFill>
                  <a:schemeClr val="tx1"/>
                </a:solidFill>
              </a:rPr>
              <a:t>Let’s go look :}</a:t>
            </a:r>
          </a:p>
          <a:p>
            <a:r>
              <a:rPr lang="en-US" sz="2800" dirty="0">
                <a:solidFill>
                  <a:schemeClr val="tx1"/>
                </a:solidFill>
                <a:hlinkClick r:id="rId3"/>
              </a:rPr>
              <a:t>https://www.uwp.edu/explore/offices/humanresources/recruitment.cfm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20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smtClean="0"/>
              <a:t>Common Mistakes can hold the process up!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Leaving blank space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Not having all your signatures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PD is not detailed enough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Make sure funding is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074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1250" y="2114550"/>
            <a:ext cx="4381500" cy="26289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and Screen</a:t>
            </a:r>
            <a:endParaRPr lang="en-US" dirty="0"/>
          </a:p>
        </p:txBody>
      </p:sp>
      <p:pic>
        <p:nvPicPr>
          <p:cNvPr id="1026" name="Picture 2" descr="Image result for panel interview meme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0" y="2383631"/>
            <a:ext cx="43815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2356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if all else fails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have the use of a search waiver to fill a position temporarily until we find that perfect match!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the Search Waiver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50" y="2393156"/>
            <a:ext cx="5143500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8669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Search Waiver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waiver is used as a temporary solution to the position when a person leaves suddenly or without notice.</a:t>
            </a:r>
          </a:p>
          <a:p>
            <a:r>
              <a:rPr lang="en-US" dirty="0" smtClean="0"/>
              <a:t>While you have someone to temporarily fill the void, you should start your permanent search to fill the role. </a:t>
            </a:r>
          </a:p>
          <a:p>
            <a:r>
              <a:rPr lang="en-US" dirty="0" smtClean="0"/>
              <a:t>This is a short term solution and should not be used for a long employment.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68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81199"/>
          </a:xfrm>
        </p:spPr>
        <p:txBody>
          <a:bodyPr>
            <a:normAutofit/>
          </a:bodyPr>
          <a:lstStyle/>
          <a:p>
            <a:r>
              <a:rPr lang="en-US" dirty="0" smtClean="0"/>
              <a:t>How to start a Search Waiver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400800" cy="23622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Obtain cover sheet form from HR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Have the person in mind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Submit the cover sheet, PAR, New Hire Form, justification, PD and Resume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3932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(00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AC3AEBF-64D7-4880-8939-6FE67BFDF0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(002)</Template>
  <TotalTime>1108</TotalTime>
  <Words>373</Words>
  <Application>Microsoft Office PowerPoint</Application>
  <PresentationFormat>On-screen Show (4:3)</PresentationFormat>
  <Paragraphs>49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PowerPoint Template (002)</vt:lpstr>
      <vt:lpstr>Starting a Recruitment / Search Waiver Process</vt:lpstr>
      <vt:lpstr>Who here has not participated in a Recruitment yet? </vt:lpstr>
      <vt:lpstr>Visit our Human Resource Website</vt:lpstr>
      <vt:lpstr>Common Mistakes can hold the process up! </vt:lpstr>
      <vt:lpstr>Search and Screen</vt:lpstr>
      <vt:lpstr>And if all else fails </vt:lpstr>
      <vt:lpstr>Use of the Search Waiver</vt:lpstr>
      <vt:lpstr>What is a Search Waiver  </vt:lpstr>
      <vt:lpstr>How to start a Search Waiver </vt:lpstr>
      <vt:lpstr>Copy of cover sheet</vt:lpstr>
      <vt:lpstr>PowerPoint Presentation</vt:lpstr>
      <vt:lpstr>Once the recruitment ends we will have completed our puzzle and department will be complete!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Burke, Kim</dc:creator>
  <cp:keywords/>
  <cp:lastModifiedBy>Jarapko, Jill E</cp:lastModifiedBy>
  <cp:revision>69</cp:revision>
  <cp:lastPrinted>2018-02-22T20:58:32Z</cp:lastPrinted>
  <dcterms:created xsi:type="dcterms:W3CDTF">2017-09-18T13:26:57Z</dcterms:created>
  <dcterms:modified xsi:type="dcterms:W3CDTF">2018-03-09T17:42:15Z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TC019647999991</vt:lpwstr>
  </property>
</Properties>
</file>