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79" r:id="rId4"/>
  </p:sldMasterIdLst>
  <p:notesMasterIdLst>
    <p:notesMasterId r:id="rId21"/>
  </p:notesMasterIdLst>
  <p:sldIdLst>
    <p:sldId id="269" r:id="rId5"/>
    <p:sldId id="343" r:id="rId6"/>
    <p:sldId id="309" r:id="rId7"/>
    <p:sldId id="428" r:id="rId8"/>
    <p:sldId id="451" r:id="rId9"/>
    <p:sldId id="453" r:id="rId10"/>
    <p:sldId id="454" r:id="rId11"/>
    <p:sldId id="452" r:id="rId12"/>
    <p:sldId id="429" r:id="rId13"/>
    <p:sldId id="430" r:id="rId14"/>
    <p:sldId id="455" r:id="rId15"/>
    <p:sldId id="431" r:id="rId16"/>
    <p:sldId id="432" r:id="rId17"/>
    <p:sldId id="349" r:id="rId18"/>
    <p:sldId id="311" r:id="rId19"/>
    <p:sldId id="456"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
      <p:font typeface="Raleway" panose="020B0503030101060003" pitchFamily="34" charset="0"/>
      <p:regular r:id="rId30"/>
      <p:bold r:id="rId31"/>
      <p:italic r:id="rId32"/>
      <p:boldItalic r:id="rId33"/>
    </p:embeddedFont>
    <p:embeddedFont>
      <p:font typeface="Raleway Light" panose="020B0403030101060003" pitchFamily="34" charset="0"/>
      <p:regular r:id="rId34"/>
      <p:italic r:id="rId35"/>
    </p:embeddedFont>
    <p:embeddedFont>
      <p:font typeface="Raleway SemiBold" panose="020B0703030101060003" pitchFamily="34" charset="0"/>
      <p:bold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A6AFBA"/>
    <a:srgbClr val="37465E"/>
    <a:srgbClr val="EF8A45"/>
    <a:srgbClr val="546980"/>
    <a:srgbClr val="70C2D4"/>
    <a:srgbClr val="D9C973"/>
    <a:srgbClr val="D4CCA8"/>
    <a:srgbClr val="F2F2F2"/>
    <a:srgbClr val="BDE3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3" autoAdjust="0"/>
    <p:restoredTop sz="90424" autoAdjust="0"/>
  </p:normalViewPr>
  <p:slideViewPr>
    <p:cSldViewPr snapToGrid="0">
      <p:cViewPr varScale="1">
        <p:scale>
          <a:sx n="81" d="100"/>
          <a:sy n="81" d="100"/>
        </p:scale>
        <p:origin x="82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viewProps" Target="viewProp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EB3CC-822A-448C-A494-11F5A0573AD4}" type="datetimeFigureOut">
              <a:rPr lang="en-US" smtClean="0"/>
              <a:t>8/3/2021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9BA10-C5CF-4769-BB45-19E5C126BAC8}" type="slidenum">
              <a:rPr lang="en-US" smtClean="0"/>
              <a:t>‹#›</a:t>
            </a:fld>
            <a:endParaRPr lang="en-US"/>
          </a:p>
        </p:txBody>
      </p:sp>
    </p:spTree>
    <p:extLst>
      <p:ext uri="{BB962C8B-B14F-4D97-AF65-F5344CB8AC3E}">
        <p14:creationId xmlns:p14="http://schemas.microsoft.com/office/powerpoint/2010/main" val="225573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a:t>
            </a:fld>
            <a:endParaRPr lang="en-US"/>
          </a:p>
        </p:txBody>
      </p:sp>
    </p:spTree>
    <p:extLst>
      <p:ext uri="{BB962C8B-B14F-4D97-AF65-F5344CB8AC3E}">
        <p14:creationId xmlns:p14="http://schemas.microsoft.com/office/powerpoint/2010/main" val="1734919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people what they can learn from each of these generations?  What value do they bring to the team?</a:t>
            </a:r>
          </a:p>
          <a:p>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10</a:t>
            </a:fld>
            <a:endParaRPr lang="en-US"/>
          </a:p>
        </p:txBody>
      </p:sp>
    </p:spTree>
    <p:extLst>
      <p:ext uri="{BB962C8B-B14F-4D97-AF65-F5344CB8AC3E}">
        <p14:creationId xmlns:p14="http://schemas.microsoft.com/office/powerpoint/2010/main" val="4178444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Traditionalists and Baby Boomers have very different motivations it is often easier for them to find common ground than with the non-traditional style that Generation X &amp; Y or Millennials bring to the table.  </a:t>
            </a:r>
          </a:p>
          <a:p>
            <a:endParaRPr lang="en-US" dirty="0"/>
          </a:p>
          <a:p>
            <a:r>
              <a:rPr lang="en-US" dirty="0"/>
              <a:t>Baby boomers are often mystified by the way the next generation sees itself at work – and will need to see the worth in their non-conforming work style and what it brings to the workplace – by harnessing the positive energy and creativity and incorporating it into the corporate fold.</a:t>
            </a:r>
          </a:p>
          <a:p>
            <a:endParaRPr lang="en-US" dirty="0"/>
          </a:p>
          <a:p>
            <a:endParaRPr lang="en-US" dirty="0"/>
          </a:p>
          <a:p>
            <a:endParaRPr lang="en-US" dirty="0"/>
          </a:p>
          <a:p>
            <a:endParaRPr lang="en-US" dirty="0"/>
          </a:p>
          <a:p>
            <a:endParaRPr lang="en-US" dirty="0"/>
          </a:p>
          <a:p>
            <a:endParaRPr lang="en-PH" b="1" dirty="0"/>
          </a:p>
        </p:txBody>
      </p:sp>
      <p:sp>
        <p:nvSpPr>
          <p:cNvPr id="4" name="Slide Number Placeholder 3"/>
          <p:cNvSpPr>
            <a:spLocks noGrp="1"/>
          </p:cNvSpPr>
          <p:nvPr>
            <p:ph type="sldNum" sz="quarter" idx="5"/>
          </p:nvPr>
        </p:nvSpPr>
        <p:spPr/>
        <p:txBody>
          <a:bodyPr/>
          <a:lstStyle/>
          <a:p>
            <a:fld id="{F139BA10-C5CF-4769-BB45-19E5C126BAC8}" type="slidenum">
              <a:rPr lang="en-US" smtClean="0"/>
              <a:t>11</a:t>
            </a:fld>
            <a:endParaRPr lang="en-US"/>
          </a:p>
        </p:txBody>
      </p:sp>
    </p:spTree>
    <p:extLst>
      <p:ext uri="{BB962C8B-B14F-4D97-AF65-F5344CB8AC3E}">
        <p14:creationId xmlns:p14="http://schemas.microsoft.com/office/powerpoint/2010/main" val="289632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newest and fastest growing members of the workplace can be valuable employees but need to be managed very differently.</a:t>
            </a:r>
          </a:p>
          <a:p>
            <a:endParaRPr lang="en-US" dirty="0"/>
          </a:p>
          <a:p>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12</a:t>
            </a:fld>
            <a:endParaRPr lang="en-US"/>
          </a:p>
        </p:txBody>
      </p:sp>
    </p:spTree>
    <p:extLst>
      <p:ext uri="{BB962C8B-B14F-4D97-AF65-F5344CB8AC3E}">
        <p14:creationId xmlns:p14="http://schemas.microsoft.com/office/powerpoint/2010/main" val="1601408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13</a:t>
            </a:fld>
            <a:endParaRPr lang="en-US"/>
          </a:p>
        </p:txBody>
      </p:sp>
    </p:spTree>
    <p:extLst>
      <p:ext uri="{BB962C8B-B14F-4D97-AF65-F5344CB8AC3E}">
        <p14:creationId xmlns:p14="http://schemas.microsoft.com/office/powerpoint/2010/main" val="2531544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Please scan the QR code to be taken directly to the training evaluation or right click on the link (open hyperlink) and it will take you directly to the survey. Thank you!</a:t>
            </a:r>
          </a:p>
        </p:txBody>
      </p:sp>
      <p:sp>
        <p:nvSpPr>
          <p:cNvPr id="4" name="Slide Number Placeholder 3"/>
          <p:cNvSpPr>
            <a:spLocks noGrp="1"/>
          </p:cNvSpPr>
          <p:nvPr>
            <p:ph type="sldNum" sz="quarter" idx="5"/>
          </p:nvPr>
        </p:nvSpPr>
        <p:spPr/>
        <p:txBody>
          <a:bodyPr/>
          <a:lstStyle/>
          <a:p>
            <a:fld id="{F139BA10-C5CF-4769-BB45-19E5C126BAC8}" type="slidenum">
              <a:rPr lang="en-US" smtClean="0"/>
              <a:t>16</a:t>
            </a:fld>
            <a:endParaRPr lang="en-US"/>
          </a:p>
        </p:txBody>
      </p:sp>
    </p:spTree>
    <p:extLst>
      <p:ext uri="{BB962C8B-B14F-4D97-AF65-F5344CB8AC3E}">
        <p14:creationId xmlns:p14="http://schemas.microsoft.com/office/powerpoint/2010/main" val="110857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are now working for the first time in an environment when fully 4 generations of employees may be working together in one workplace, it is important to understand what makes each generation tick and how to use this knowledge to better manage cross generational employees and co-workers.</a:t>
            </a:r>
          </a:p>
          <a:p>
            <a:endParaRPr lang="en-US" dirty="0"/>
          </a:p>
          <a:p>
            <a:r>
              <a:rPr lang="en-US" dirty="0"/>
              <a:t>All 4 generations represent a span of 60 years, from those born in the late 30’s, many of whom are still actively working today all the way up to today’s 20 year </a:t>
            </a:r>
            <a:r>
              <a:rPr lang="en-US" dirty="0" err="1"/>
              <a:t>olds</a:t>
            </a:r>
            <a:r>
              <a:rPr lang="en-US" dirty="0"/>
              <a:t>, born in the 1990’s.  </a:t>
            </a:r>
          </a:p>
          <a:p>
            <a:r>
              <a:rPr lang="en-US" dirty="0"/>
              <a:t>Ask the audience for a few comments on how relevant is this topic to them? What have they noticed?  In other </a:t>
            </a:r>
            <a:r>
              <a:rPr lang="en-US" dirty="0" err="1"/>
              <a:t>words..why</a:t>
            </a:r>
            <a:r>
              <a:rPr lang="en-US" dirty="0"/>
              <a:t> are we here today!</a:t>
            </a:r>
          </a:p>
          <a:p>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2</a:t>
            </a:fld>
            <a:endParaRPr lang="en-US"/>
          </a:p>
        </p:txBody>
      </p:sp>
    </p:spTree>
    <p:extLst>
      <p:ext uri="{BB962C8B-B14F-4D97-AF65-F5344CB8AC3E}">
        <p14:creationId xmlns:p14="http://schemas.microsoft.com/office/powerpoint/2010/main" val="282305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generation has a unique mix of characteristics shaped by the experiences that define them as a generation.  </a:t>
            </a:r>
          </a:p>
          <a:p>
            <a:endParaRPr lang="en-US" dirty="0"/>
          </a:p>
          <a:p>
            <a:r>
              <a:rPr lang="en-US" dirty="0"/>
              <a:t>Each generation brings valuable assets to the workplace and varying perspectives which when used constructively can improve the productivity of the workplace.</a:t>
            </a:r>
          </a:p>
          <a:p>
            <a:endParaRPr lang="en-US" dirty="0"/>
          </a:p>
          <a:p>
            <a:r>
              <a:rPr lang="en-US" dirty="0"/>
              <a:t>Leadership style preferences are also strongly influenced by the generation.</a:t>
            </a:r>
          </a:p>
          <a:p>
            <a:endParaRPr lang="en-US" dirty="0"/>
          </a:p>
          <a:p>
            <a:r>
              <a:rPr lang="en-US" dirty="0"/>
              <a:t>The goal of this seminar is to better understand what influences each generation, how it effects the way they work, how it effects you as a co-worker, supervisor or subordinate and how your understanding of these differences can make cross generational work experience more satisfying and positively impact your bottom line.</a:t>
            </a:r>
          </a:p>
          <a:p>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3</a:t>
            </a:fld>
            <a:endParaRPr lang="en-US"/>
          </a:p>
        </p:txBody>
      </p:sp>
    </p:spTree>
    <p:extLst>
      <p:ext uri="{BB962C8B-B14F-4D97-AF65-F5344CB8AC3E}">
        <p14:creationId xmlns:p14="http://schemas.microsoft.com/office/powerpoint/2010/main" val="4208644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breakdown of the generations represented are approximately Traditionalists 8% - Baby Boomers 44% - Gen x-</a:t>
            </a:r>
            <a:r>
              <a:rPr lang="en-US" dirty="0" err="1"/>
              <a:t>ers</a:t>
            </a:r>
            <a:r>
              <a:rPr lang="en-US" dirty="0"/>
              <a:t> 33% and </a:t>
            </a:r>
            <a:r>
              <a:rPr lang="en-US" dirty="0" err="1"/>
              <a:t>Millenials</a:t>
            </a:r>
            <a:r>
              <a:rPr lang="en-US" dirty="0"/>
              <a:t> 15%.</a:t>
            </a:r>
          </a:p>
          <a:p>
            <a:endParaRPr lang="en-US" dirty="0"/>
          </a:p>
          <a:p>
            <a:r>
              <a:rPr lang="en-US" dirty="0"/>
              <a:t>Each generation is identified by when they were born and defined by the experiences and events during the formative years of that generation.  This in turn influences their perspectives, expectations and work styles.</a:t>
            </a:r>
          </a:p>
          <a:p>
            <a:endParaRPr lang="en-US" dirty="0"/>
          </a:p>
          <a:p>
            <a:r>
              <a:rPr lang="en-US" dirty="0"/>
              <a:t>In the following slides we will examine each generation individually – allow participants to relate to their generation and discuss what experiences, in addition to those listed, have shaped them as a generation.  We do need to be cautious of stereotyping all people based on these descriptions as there also people between these generations – or “tweeners” who may take on some characteristics of two generations.</a:t>
            </a:r>
          </a:p>
          <a:p>
            <a:endParaRPr lang="en-US" dirty="0"/>
          </a:p>
          <a:p>
            <a:r>
              <a:rPr lang="en-US" dirty="0"/>
              <a:t>Who were the social leaders of the time?  </a:t>
            </a:r>
          </a:p>
          <a:p>
            <a:r>
              <a:rPr lang="en-US" dirty="0"/>
              <a:t>What was the political environment?</a:t>
            </a:r>
          </a:p>
          <a:p>
            <a:r>
              <a:rPr lang="en-US" dirty="0"/>
              <a:t>What music did they listen to, what TV shows did they watch  - or did they even have TV??</a:t>
            </a:r>
          </a:p>
          <a:p>
            <a:endParaRPr lang="en-US" dirty="0"/>
          </a:p>
          <a:p>
            <a:r>
              <a:rPr lang="en-US" dirty="0"/>
              <a:t>Later we will discuss what the best practices for managing this group of employees and the strengths each brings to the workplace.</a:t>
            </a:r>
          </a:p>
          <a:p>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4</a:t>
            </a:fld>
            <a:endParaRPr lang="en-US"/>
          </a:p>
        </p:txBody>
      </p:sp>
    </p:spTree>
    <p:extLst>
      <p:ext uri="{BB962C8B-B14F-4D97-AF65-F5344CB8AC3E}">
        <p14:creationId xmlns:p14="http://schemas.microsoft.com/office/powerpoint/2010/main" val="1971070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known as the GI generation.  Note: 8% of these are internet users.</a:t>
            </a:r>
          </a:p>
          <a:p>
            <a:endParaRPr lang="en-US" dirty="0"/>
          </a:p>
          <a:p>
            <a:r>
              <a:rPr lang="en-US" dirty="0"/>
              <a:t>How might these milestones have effected this generation:</a:t>
            </a:r>
          </a:p>
          <a:p>
            <a:endParaRPr lang="en-US" dirty="0"/>
          </a:p>
          <a:p>
            <a:r>
              <a:rPr lang="en-US" dirty="0"/>
              <a:t>1928 Sliced bread invented</a:t>
            </a:r>
          </a:p>
          <a:p>
            <a:r>
              <a:rPr lang="en-US" dirty="0"/>
              <a:t>1929 Crash of the stock market</a:t>
            </a:r>
          </a:p>
          <a:p>
            <a:endParaRPr lang="en-US" dirty="0"/>
          </a:p>
          <a:p>
            <a:r>
              <a:rPr lang="en-US" dirty="0"/>
              <a:t>1933 Prohibition ends</a:t>
            </a:r>
          </a:p>
          <a:p>
            <a:r>
              <a:rPr lang="en-US" dirty="0"/>
              <a:t>1935 Alcoholics Anonymous founded</a:t>
            </a:r>
          </a:p>
          <a:p>
            <a:endParaRPr lang="en-US" dirty="0"/>
          </a:p>
          <a:p>
            <a:r>
              <a:rPr lang="en-US" dirty="0"/>
              <a:t>1945 US drops atomic bomb</a:t>
            </a:r>
          </a:p>
          <a:p>
            <a:endParaRPr lang="en-US" dirty="0"/>
          </a:p>
          <a:p>
            <a:endParaRPr lang="en-PH" b="1" dirty="0"/>
          </a:p>
        </p:txBody>
      </p:sp>
      <p:sp>
        <p:nvSpPr>
          <p:cNvPr id="4" name="Slide Number Placeholder 3"/>
          <p:cNvSpPr>
            <a:spLocks noGrp="1"/>
          </p:cNvSpPr>
          <p:nvPr>
            <p:ph type="sldNum" sz="quarter" idx="5"/>
          </p:nvPr>
        </p:nvSpPr>
        <p:spPr/>
        <p:txBody>
          <a:bodyPr/>
          <a:lstStyle/>
          <a:p>
            <a:fld id="{F139BA10-C5CF-4769-BB45-19E5C126BAC8}" type="slidenum">
              <a:rPr lang="en-US" smtClean="0"/>
              <a:t>5</a:t>
            </a:fld>
            <a:endParaRPr lang="en-US"/>
          </a:p>
        </p:txBody>
      </p:sp>
    </p:spTree>
    <p:extLst>
      <p:ext uri="{BB962C8B-B14F-4D97-AF65-F5344CB8AC3E}">
        <p14:creationId xmlns:p14="http://schemas.microsoft.com/office/powerpoint/2010/main" val="3892065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Milestones for Generation X -  35% are internet users.</a:t>
            </a:r>
          </a:p>
          <a:p>
            <a:endParaRPr lang="en-US" dirty="0"/>
          </a:p>
          <a:p>
            <a:r>
              <a:rPr lang="en-US" dirty="0"/>
              <a:t>TV Show:  M*A*S*H*</a:t>
            </a:r>
          </a:p>
          <a:p>
            <a:r>
              <a:rPr lang="en-US" dirty="0"/>
              <a:t>Movie: The Graduate</a:t>
            </a:r>
          </a:p>
          <a:p>
            <a:endParaRPr lang="en-US" dirty="0"/>
          </a:p>
          <a:p>
            <a:r>
              <a:rPr lang="en-US" dirty="0"/>
              <a:t>1966 Star Trek</a:t>
            </a:r>
          </a:p>
          <a:p>
            <a:r>
              <a:rPr lang="en-US" dirty="0"/>
              <a:t>1974 Nixon resigns</a:t>
            </a:r>
          </a:p>
          <a:p>
            <a:r>
              <a:rPr lang="en-US" dirty="0"/>
              <a:t>1977 Elvis dies – Star Wars released.</a:t>
            </a:r>
          </a:p>
          <a:p>
            <a:endParaRPr lang="en-US" dirty="0"/>
          </a:p>
          <a:p>
            <a:r>
              <a:rPr lang="en-US" dirty="0"/>
              <a:t>Generation X-</a:t>
            </a:r>
            <a:r>
              <a:rPr lang="en-US" dirty="0" err="1"/>
              <a:t>er’s</a:t>
            </a:r>
            <a:r>
              <a:rPr lang="en-US" dirty="0"/>
              <a:t> are distrustful of authority and will challenge the status quo – not afraid to rock the boat.</a:t>
            </a:r>
          </a:p>
          <a:p>
            <a:r>
              <a:rPr lang="en-US" dirty="0"/>
              <a:t>Most will have 7 or more careers during their life if not more.</a:t>
            </a:r>
          </a:p>
          <a:p>
            <a:endParaRPr lang="en-US" dirty="0"/>
          </a:p>
          <a:p>
            <a:endParaRPr lang="en-PH" b="1" dirty="0"/>
          </a:p>
        </p:txBody>
      </p:sp>
      <p:sp>
        <p:nvSpPr>
          <p:cNvPr id="4" name="Slide Number Placeholder 3"/>
          <p:cNvSpPr>
            <a:spLocks noGrp="1"/>
          </p:cNvSpPr>
          <p:nvPr>
            <p:ph type="sldNum" sz="quarter" idx="5"/>
          </p:nvPr>
        </p:nvSpPr>
        <p:spPr/>
        <p:txBody>
          <a:bodyPr/>
          <a:lstStyle/>
          <a:p>
            <a:fld id="{F139BA10-C5CF-4769-BB45-19E5C126BAC8}" type="slidenum">
              <a:rPr lang="en-US" smtClean="0"/>
              <a:t>6</a:t>
            </a:fld>
            <a:endParaRPr lang="en-US"/>
          </a:p>
        </p:txBody>
      </p:sp>
    </p:spTree>
    <p:extLst>
      <p:ext uri="{BB962C8B-B14F-4D97-AF65-F5344CB8AC3E}">
        <p14:creationId xmlns:p14="http://schemas.microsoft.com/office/powerpoint/2010/main" val="4071821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 are internet users</a:t>
            </a:r>
          </a:p>
          <a:p>
            <a:endParaRPr lang="en-US" dirty="0"/>
          </a:p>
          <a:p>
            <a:r>
              <a:rPr lang="en-US" dirty="0"/>
              <a:t>MOVIE:  ET – the Extra Terrestrial</a:t>
            </a:r>
          </a:p>
          <a:p>
            <a:r>
              <a:rPr lang="en-US" dirty="0"/>
              <a:t>1992 – End of the Cold War</a:t>
            </a:r>
          </a:p>
          <a:p>
            <a:r>
              <a:rPr lang="en-US" dirty="0"/>
              <a:t>1995 – Oklahoma City Bombing</a:t>
            </a:r>
          </a:p>
          <a:p>
            <a:r>
              <a:rPr lang="en-US" dirty="0"/>
              <a:t>1997 – Tiger Woods wins Masters</a:t>
            </a:r>
          </a:p>
          <a:p>
            <a:r>
              <a:rPr lang="en-US" dirty="0"/>
              <a:t>1999 – Columbine</a:t>
            </a:r>
          </a:p>
          <a:p>
            <a:r>
              <a:rPr lang="en-US" dirty="0"/>
              <a:t>2000 – Y2K fear unfounded</a:t>
            </a:r>
          </a:p>
          <a:p>
            <a:endParaRPr lang="en-US" dirty="0"/>
          </a:p>
          <a:p>
            <a:endParaRPr lang="en-PH" b="1" dirty="0"/>
          </a:p>
        </p:txBody>
      </p:sp>
      <p:sp>
        <p:nvSpPr>
          <p:cNvPr id="4" name="Slide Number Placeholder 3"/>
          <p:cNvSpPr>
            <a:spLocks noGrp="1"/>
          </p:cNvSpPr>
          <p:nvPr>
            <p:ph type="sldNum" sz="quarter" idx="5"/>
          </p:nvPr>
        </p:nvSpPr>
        <p:spPr/>
        <p:txBody>
          <a:bodyPr/>
          <a:lstStyle/>
          <a:p>
            <a:fld id="{F139BA10-C5CF-4769-BB45-19E5C126BAC8}" type="slidenum">
              <a:rPr lang="en-US" smtClean="0"/>
              <a:t>7</a:t>
            </a:fld>
            <a:endParaRPr lang="en-US"/>
          </a:p>
        </p:txBody>
      </p:sp>
    </p:spTree>
    <p:extLst>
      <p:ext uri="{BB962C8B-B14F-4D97-AF65-F5344CB8AC3E}">
        <p14:creationId xmlns:p14="http://schemas.microsoft.com/office/powerpoint/2010/main" val="300120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33% of these people are internet users.</a:t>
            </a:r>
          </a:p>
          <a:p>
            <a:endParaRPr lang="en-US" dirty="0"/>
          </a:p>
          <a:p>
            <a:r>
              <a:rPr lang="en-US" dirty="0"/>
              <a:t>Among the events that shape the Baby Boom generation is the Vietnam War which creates among the Baby Boomers an increase in challenging of authority.  Less loyal to one employer, they become more focused on personal career goals and may change jobs more readily than their parents would have.  Women begin to compete for equality in the job market after the passage of Title IX and the focus on women’s rights and a push toward equal pay for equal work.</a:t>
            </a:r>
          </a:p>
          <a:p>
            <a:endParaRPr lang="en-US" dirty="0"/>
          </a:p>
          <a:p>
            <a:r>
              <a:rPr lang="en-US" dirty="0"/>
              <a:t>How might these milestones defined this generation?</a:t>
            </a:r>
          </a:p>
          <a:p>
            <a:r>
              <a:rPr lang="en-US" dirty="0"/>
              <a:t>1951 Color TV Introduced </a:t>
            </a:r>
          </a:p>
          <a:p>
            <a:r>
              <a:rPr lang="en-US" dirty="0"/>
              <a:t>1956 Elvis appears on Ed Sullivan Show</a:t>
            </a:r>
          </a:p>
          <a:p>
            <a:r>
              <a:rPr lang="en-US" dirty="0"/>
              <a:t>1958 “Peace” symbol created</a:t>
            </a:r>
          </a:p>
          <a:p>
            <a:r>
              <a:rPr lang="en-US" dirty="0"/>
              <a:t>1964 The Beatles </a:t>
            </a:r>
          </a:p>
          <a:p>
            <a:endParaRPr lang="en-US" dirty="0"/>
          </a:p>
          <a:p>
            <a:endParaRPr lang="en-PH" b="1" dirty="0"/>
          </a:p>
        </p:txBody>
      </p:sp>
      <p:sp>
        <p:nvSpPr>
          <p:cNvPr id="4" name="Slide Number Placeholder 3"/>
          <p:cNvSpPr>
            <a:spLocks noGrp="1"/>
          </p:cNvSpPr>
          <p:nvPr>
            <p:ph type="sldNum" sz="quarter" idx="5"/>
          </p:nvPr>
        </p:nvSpPr>
        <p:spPr/>
        <p:txBody>
          <a:bodyPr/>
          <a:lstStyle/>
          <a:p>
            <a:fld id="{F139BA10-C5CF-4769-BB45-19E5C126BAC8}" type="slidenum">
              <a:rPr lang="en-US" smtClean="0"/>
              <a:t>8</a:t>
            </a:fld>
            <a:endParaRPr lang="en-US"/>
          </a:p>
        </p:txBody>
      </p:sp>
    </p:spTree>
    <p:extLst>
      <p:ext uri="{BB962C8B-B14F-4D97-AF65-F5344CB8AC3E}">
        <p14:creationId xmlns:p14="http://schemas.microsoft.com/office/powerpoint/2010/main" val="2591833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The National Journal October 28, 2010</a:t>
            </a:r>
          </a:p>
          <a:p>
            <a:endParaRPr 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9</a:t>
            </a:fld>
            <a:endParaRPr lang="en-US"/>
          </a:p>
        </p:txBody>
      </p:sp>
    </p:spTree>
    <p:extLst>
      <p:ext uri="{BB962C8B-B14F-4D97-AF65-F5344CB8AC3E}">
        <p14:creationId xmlns:p14="http://schemas.microsoft.com/office/powerpoint/2010/main" val="493791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37465E"/>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6A80D5C-F6B9-46E6-A8BE-B9BF160559CC}"/>
              </a:ext>
            </a:extLst>
          </p:cNvPr>
          <p:cNvCxnSpPr/>
          <p:nvPr userDrawn="1"/>
        </p:nvCxnSpPr>
        <p:spPr>
          <a:xfrm>
            <a:off x="9855200" y="6035040"/>
            <a:ext cx="233680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F7C795F-5433-4A60-99E9-11D60046802D}"/>
              </a:ext>
            </a:extLst>
          </p:cNvPr>
          <p:cNvPicPr>
            <a:picLocks noChangeAspect="1"/>
          </p:cNvPicPr>
          <p:nvPr userDrawn="1"/>
        </p:nvPicPr>
        <p:blipFill>
          <a:blip r:embed="rId2"/>
          <a:stretch>
            <a:fillRect/>
          </a:stretch>
        </p:blipFill>
        <p:spPr>
          <a:xfrm>
            <a:off x="983825" y="1808666"/>
            <a:ext cx="3127920" cy="853069"/>
          </a:xfrm>
          <a:prstGeom prst="rect">
            <a:avLst/>
          </a:prstGeom>
        </p:spPr>
      </p:pic>
      <p:cxnSp>
        <p:nvCxnSpPr>
          <p:cNvPr id="10" name="Straight Connector 9">
            <a:extLst>
              <a:ext uri="{FF2B5EF4-FFF2-40B4-BE49-F238E27FC236}">
                <a16:creationId xmlns:a16="http://schemas.microsoft.com/office/drawing/2014/main" id="{88C5DE60-93B0-4498-BD52-9D8AC7046359}"/>
              </a:ext>
            </a:extLst>
          </p:cNvPr>
          <p:cNvCxnSpPr/>
          <p:nvPr userDrawn="1"/>
        </p:nvCxnSpPr>
        <p:spPr>
          <a:xfrm>
            <a:off x="0" y="3098800"/>
            <a:ext cx="449072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654DA9-A0B0-45D3-B7B8-375262ACB9AB}"/>
              </a:ext>
            </a:extLst>
          </p:cNvPr>
          <p:cNvSpPr>
            <a:spLocks noGrp="1"/>
          </p:cNvSpPr>
          <p:nvPr>
            <p:ph type="ctrTitle" hasCustomPrompt="1"/>
          </p:nvPr>
        </p:nvSpPr>
        <p:spPr>
          <a:xfrm>
            <a:off x="888999" y="3149405"/>
            <a:ext cx="9144000" cy="977313"/>
          </a:xfrm>
          <a:prstGeom prst="rect">
            <a:avLst/>
          </a:prstGeom>
        </p:spPr>
        <p:txBody>
          <a:bodyPr anchor="b">
            <a:noAutofit/>
          </a:bodyPr>
          <a:lstStyle>
            <a:lvl1pPr algn="l">
              <a:defRPr sz="5400" b="0" cap="all" baseline="0">
                <a:solidFill>
                  <a:schemeClr val="bg1"/>
                </a:solidFill>
                <a:latin typeface="Raleway" panose="020B0503030101060003" pitchFamily="34" charset="0"/>
              </a:defRPr>
            </a:lvl1pPr>
          </a:lstStyle>
          <a:p>
            <a:r>
              <a:rPr lang="en-US" dirty="0"/>
              <a:t>PRESENTATION TITLE</a:t>
            </a:r>
          </a:p>
        </p:txBody>
      </p:sp>
      <p:sp>
        <p:nvSpPr>
          <p:cNvPr id="14" name="Subtitle 2">
            <a:extLst>
              <a:ext uri="{FF2B5EF4-FFF2-40B4-BE49-F238E27FC236}">
                <a16:creationId xmlns:a16="http://schemas.microsoft.com/office/drawing/2014/main" id="{20404EE8-B2A5-450E-9A81-6228F56DC48D}"/>
              </a:ext>
            </a:extLst>
          </p:cNvPr>
          <p:cNvSpPr>
            <a:spLocks noGrp="1"/>
          </p:cNvSpPr>
          <p:nvPr>
            <p:ph type="subTitle" idx="1" hasCustomPrompt="1"/>
          </p:nvPr>
        </p:nvSpPr>
        <p:spPr>
          <a:xfrm>
            <a:off x="888999" y="4369290"/>
            <a:ext cx="9144000" cy="376482"/>
          </a:xfrm>
          <a:prstGeom prst="rect">
            <a:avLst/>
          </a:prstGeom>
        </p:spPr>
        <p:txBody>
          <a:bodyPr>
            <a:noAutofit/>
          </a:bodyPr>
          <a:lstStyle>
            <a:lvl1pPr marL="0" indent="0" algn="l">
              <a:buNone/>
              <a:defRPr sz="2400" b="1">
                <a:solidFill>
                  <a:schemeClr val="bg1"/>
                </a:solidFill>
                <a:latin typeface="Raleway SemiBold" panose="020B07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Sub-Headline Title of Presentation</a:t>
            </a:r>
          </a:p>
        </p:txBody>
      </p:sp>
      <p:sp>
        <p:nvSpPr>
          <p:cNvPr id="17" name="Date Placeholder 2">
            <a:extLst>
              <a:ext uri="{FF2B5EF4-FFF2-40B4-BE49-F238E27FC236}">
                <a16:creationId xmlns:a16="http://schemas.microsoft.com/office/drawing/2014/main" id="{4FB084F5-4CD1-40D9-A5B0-5B547857224C}"/>
              </a:ext>
            </a:extLst>
          </p:cNvPr>
          <p:cNvSpPr>
            <a:spLocks noGrp="1"/>
          </p:cNvSpPr>
          <p:nvPr>
            <p:ph type="dt" sz="half" idx="10"/>
          </p:nvPr>
        </p:nvSpPr>
        <p:spPr>
          <a:xfrm>
            <a:off x="10248293" y="6231426"/>
            <a:ext cx="2743200" cy="365125"/>
          </a:xfrm>
          <a:prstGeom prst="rect">
            <a:avLst/>
          </a:prstGeom>
        </p:spPr>
        <p:txBody>
          <a:bodyPr/>
          <a:lstStyle>
            <a:lvl1pPr>
              <a:defRPr sz="1900">
                <a:solidFill>
                  <a:srgbClr val="A1A9B5"/>
                </a:solidFill>
                <a:latin typeface="Raleway Light" panose="020B0403030101060003" pitchFamily="34" charset="0"/>
              </a:defRPr>
            </a:lvl1pPr>
          </a:lstStyle>
          <a:p>
            <a:endParaRPr lang="en-US" dirty="0"/>
          </a:p>
        </p:txBody>
      </p:sp>
    </p:spTree>
    <p:extLst>
      <p:ext uri="{BB962C8B-B14F-4D97-AF65-F5344CB8AC3E}">
        <p14:creationId xmlns:p14="http://schemas.microsoft.com/office/powerpoint/2010/main" val="12185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Layout V2">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1FC7A03-B771-44F7-A957-5F46DBDDD00E}"/>
              </a:ext>
            </a:extLst>
          </p:cNvPr>
          <p:cNvSpPr/>
          <p:nvPr userDrawn="1"/>
        </p:nvSpPr>
        <p:spPr>
          <a:xfrm>
            <a:off x="0" y="1"/>
            <a:ext cx="6096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
        <p:nvSpPr>
          <p:cNvPr id="32" name="Text Placeholder 2">
            <a:extLst>
              <a:ext uri="{FF2B5EF4-FFF2-40B4-BE49-F238E27FC236}">
                <a16:creationId xmlns:a16="http://schemas.microsoft.com/office/drawing/2014/main" id="{5D01145E-B053-480A-AC30-80B6EAFDD131}"/>
              </a:ext>
            </a:extLst>
          </p:cNvPr>
          <p:cNvSpPr>
            <a:spLocks noGrp="1"/>
          </p:cNvSpPr>
          <p:nvPr>
            <p:ph type="body" idx="1" hasCustomPrompt="1"/>
          </p:nvPr>
        </p:nvSpPr>
        <p:spPr>
          <a:xfrm>
            <a:off x="8081336" y="866751"/>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3" name="Text Placeholder 3">
            <a:extLst>
              <a:ext uri="{FF2B5EF4-FFF2-40B4-BE49-F238E27FC236}">
                <a16:creationId xmlns:a16="http://schemas.microsoft.com/office/drawing/2014/main" id="{13C700EB-6948-4B3D-94F6-E8134ACFAF44}"/>
              </a:ext>
            </a:extLst>
          </p:cNvPr>
          <p:cNvSpPr>
            <a:spLocks noGrp="1"/>
          </p:cNvSpPr>
          <p:nvPr>
            <p:ph type="body" sz="half" idx="17" hasCustomPrompt="1"/>
          </p:nvPr>
        </p:nvSpPr>
        <p:spPr>
          <a:xfrm>
            <a:off x="8081335" y="1390812"/>
            <a:ext cx="3234365" cy="865178"/>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34" name="Title 1">
            <a:extLst>
              <a:ext uri="{FF2B5EF4-FFF2-40B4-BE49-F238E27FC236}">
                <a16:creationId xmlns:a16="http://schemas.microsoft.com/office/drawing/2014/main" id="{8DD9F2ED-217E-4B67-9033-DE6438424A71}"/>
              </a:ext>
            </a:extLst>
          </p:cNvPr>
          <p:cNvSpPr>
            <a:spLocks noGrp="1"/>
          </p:cNvSpPr>
          <p:nvPr>
            <p:ph type="title" hasCustomPrompt="1"/>
          </p:nvPr>
        </p:nvSpPr>
        <p:spPr>
          <a:xfrm>
            <a:off x="890246" y="2167694"/>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35" name="Straight Connector 34">
            <a:extLst>
              <a:ext uri="{FF2B5EF4-FFF2-40B4-BE49-F238E27FC236}">
                <a16:creationId xmlns:a16="http://schemas.microsoft.com/office/drawing/2014/main" id="{36B0C9AD-E92F-4AE1-86D9-6F8EBB8C6764}"/>
              </a:ext>
            </a:extLst>
          </p:cNvPr>
          <p:cNvCxnSpPr>
            <a:cxnSpLocks/>
          </p:cNvCxnSpPr>
          <p:nvPr userDrawn="1"/>
        </p:nvCxnSpPr>
        <p:spPr>
          <a:xfrm>
            <a:off x="876300" y="288839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656179F8-BAF4-48F4-9FFE-965E3014F937}"/>
              </a:ext>
            </a:extLst>
          </p:cNvPr>
          <p:cNvSpPr>
            <a:spLocks noGrp="1"/>
          </p:cNvSpPr>
          <p:nvPr>
            <p:ph type="body" sz="half" idx="24" hasCustomPrompt="1"/>
          </p:nvPr>
        </p:nvSpPr>
        <p:spPr>
          <a:xfrm>
            <a:off x="876300" y="3168629"/>
            <a:ext cx="4391025" cy="3003568"/>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38" name="Text Placeholder 2">
            <a:extLst>
              <a:ext uri="{FF2B5EF4-FFF2-40B4-BE49-F238E27FC236}">
                <a16:creationId xmlns:a16="http://schemas.microsoft.com/office/drawing/2014/main" id="{D0D4EEA6-826F-4CAA-939B-33482E00159D}"/>
              </a:ext>
            </a:extLst>
          </p:cNvPr>
          <p:cNvSpPr>
            <a:spLocks noGrp="1"/>
          </p:cNvSpPr>
          <p:nvPr>
            <p:ph type="body" idx="25" hasCustomPrompt="1"/>
          </p:nvPr>
        </p:nvSpPr>
        <p:spPr>
          <a:xfrm>
            <a:off x="8081336" y="2734378"/>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9" name="Text Placeholder 3">
            <a:extLst>
              <a:ext uri="{FF2B5EF4-FFF2-40B4-BE49-F238E27FC236}">
                <a16:creationId xmlns:a16="http://schemas.microsoft.com/office/drawing/2014/main" id="{CD5A9EB1-F0A1-4437-9B7B-2F28D46647C7}"/>
              </a:ext>
            </a:extLst>
          </p:cNvPr>
          <p:cNvSpPr>
            <a:spLocks noGrp="1"/>
          </p:cNvSpPr>
          <p:nvPr>
            <p:ph type="body" sz="half" idx="26" hasCustomPrompt="1"/>
          </p:nvPr>
        </p:nvSpPr>
        <p:spPr>
          <a:xfrm>
            <a:off x="8081335" y="3258438"/>
            <a:ext cx="3234365" cy="865181"/>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40" name="Text Placeholder 2">
            <a:extLst>
              <a:ext uri="{FF2B5EF4-FFF2-40B4-BE49-F238E27FC236}">
                <a16:creationId xmlns:a16="http://schemas.microsoft.com/office/drawing/2014/main" id="{E7520CDE-5603-4BA4-AC0E-C1BF28DEA28D}"/>
              </a:ext>
            </a:extLst>
          </p:cNvPr>
          <p:cNvSpPr>
            <a:spLocks noGrp="1"/>
          </p:cNvSpPr>
          <p:nvPr>
            <p:ph type="body" idx="27" hasCustomPrompt="1"/>
          </p:nvPr>
        </p:nvSpPr>
        <p:spPr>
          <a:xfrm>
            <a:off x="8081336" y="4602006"/>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41" name="Text Placeholder 3">
            <a:extLst>
              <a:ext uri="{FF2B5EF4-FFF2-40B4-BE49-F238E27FC236}">
                <a16:creationId xmlns:a16="http://schemas.microsoft.com/office/drawing/2014/main" id="{1B7C59E7-1631-4BB3-BF24-86857618381B}"/>
              </a:ext>
            </a:extLst>
          </p:cNvPr>
          <p:cNvSpPr>
            <a:spLocks noGrp="1"/>
          </p:cNvSpPr>
          <p:nvPr>
            <p:ph type="body" sz="half" idx="28" hasCustomPrompt="1"/>
          </p:nvPr>
        </p:nvSpPr>
        <p:spPr>
          <a:xfrm>
            <a:off x="8081335" y="5126067"/>
            <a:ext cx="3234365" cy="865182"/>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42" name="Picture 41" descr="A picture containing drawing&#10;&#10;Description automatically generated">
            <a:extLst>
              <a:ext uri="{FF2B5EF4-FFF2-40B4-BE49-F238E27FC236}">
                <a16:creationId xmlns:a16="http://schemas.microsoft.com/office/drawing/2014/main" id="{576CFEF9-7750-468A-A493-276ABB692B0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8" name="Oval 17">
            <a:extLst>
              <a:ext uri="{FF2B5EF4-FFF2-40B4-BE49-F238E27FC236}">
                <a16:creationId xmlns:a16="http://schemas.microsoft.com/office/drawing/2014/main" id="{FFE83558-0D23-4184-A4C6-5A304A0846B6}"/>
              </a:ext>
            </a:extLst>
          </p:cNvPr>
          <p:cNvSpPr/>
          <p:nvPr userDrawn="1"/>
        </p:nvSpPr>
        <p:spPr>
          <a:xfrm>
            <a:off x="6628496" y="866751"/>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1102BCF-7E6C-40DB-B6CA-637C150CF8F9}"/>
              </a:ext>
            </a:extLst>
          </p:cNvPr>
          <p:cNvSpPr/>
          <p:nvPr userDrawn="1"/>
        </p:nvSpPr>
        <p:spPr>
          <a:xfrm>
            <a:off x="6628496" y="2734378"/>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ADD7EDF-1C8B-4D47-B7E0-C3576BB34DFE}"/>
              </a:ext>
            </a:extLst>
          </p:cNvPr>
          <p:cNvSpPr/>
          <p:nvPr userDrawn="1"/>
        </p:nvSpPr>
        <p:spPr>
          <a:xfrm>
            <a:off x="6642156" y="4602005"/>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16568"/>
      </p:ext>
    </p:extLst>
  </p:cSld>
  <p:clrMapOvr>
    <a:masterClrMapping/>
  </p:clrMapOvr>
  <p:extLst>
    <p:ext uri="{DCECCB84-F9BA-43D5-87BE-67443E8EF086}">
      <p15:sldGuideLst xmlns:p15="http://schemas.microsoft.com/office/powerpoint/2012/main">
        <p15:guide id="1" orient="horz" pos="2280">
          <p15:clr>
            <a:srgbClr val="FBAE40"/>
          </p15:clr>
        </p15:guide>
        <p15:guide id="2" pos="45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List V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91D1F3E-5E4A-414A-B060-4CF7A1ACDB05}"/>
              </a:ext>
            </a:extLst>
          </p:cNvPr>
          <p:cNvSpPr/>
          <p:nvPr userDrawn="1"/>
        </p:nvSpPr>
        <p:spPr>
          <a:xfrm flipH="1">
            <a:off x="336576" y="345059"/>
            <a:ext cx="3605842" cy="522760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88BD234D-2B48-4443-8C12-93E45BAD693A}"/>
              </a:ext>
            </a:extLst>
          </p:cNvPr>
          <p:cNvSpPr>
            <a:spLocks noGrp="1"/>
          </p:cNvSpPr>
          <p:nvPr>
            <p:ph type="body" sz="quarter" idx="18" hasCustomPrompt="1"/>
          </p:nvPr>
        </p:nvSpPr>
        <p:spPr>
          <a:xfrm>
            <a:off x="4552211" y="1666928"/>
            <a:ext cx="4827127"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D4DE4420-773B-42D0-889B-793AE42B5E27}"/>
              </a:ext>
            </a:extLst>
          </p:cNvPr>
          <p:cNvSpPr>
            <a:spLocks noGrp="1"/>
          </p:cNvSpPr>
          <p:nvPr>
            <p:ph type="title" hasCustomPrompt="1"/>
          </p:nvPr>
        </p:nvSpPr>
        <p:spPr>
          <a:xfrm>
            <a:off x="4533161" y="651666"/>
            <a:ext cx="4860963"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15" name="Straight Connector 14">
            <a:extLst>
              <a:ext uri="{FF2B5EF4-FFF2-40B4-BE49-F238E27FC236}">
                <a16:creationId xmlns:a16="http://schemas.microsoft.com/office/drawing/2014/main" id="{974A409F-165C-43DD-A5AE-01FBB79C252C}"/>
              </a:ext>
            </a:extLst>
          </p:cNvPr>
          <p:cNvCxnSpPr>
            <a:cxnSpLocks/>
          </p:cNvCxnSpPr>
          <p:nvPr userDrawn="1"/>
        </p:nvCxnSpPr>
        <p:spPr>
          <a:xfrm>
            <a:off x="4533161" y="1372368"/>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Picture Placeholder 4">
            <a:extLst>
              <a:ext uri="{FF2B5EF4-FFF2-40B4-BE49-F238E27FC236}">
                <a16:creationId xmlns:a16="http://schemas.microsoft.com/office/drawing/2014/main" id="{BC22C373-1DA0-49A0-A079-15F7E85D834C}"/>
              </a:ext>
            </a:extLst>
          </p:cNvPr>
          <p:cNvSpPr>
            <a:spLocks noGrp="1"/>
          </p:cNvSpPr>
          <p:nvPr>
            <p:ph type="pic" sz="quarter" idx="20"/>
          </p:nvPr>
        </p:nvSpPr>
        <p:spPr>
          <a:xfrm>
            <a:off x="1" y="0"/>
            <a:ext cx="3605842" cy="5227605"/>
          </a:xfrm>
        </p:spPr>
        <p:txBody>
          <a:bodyPr/>
          <a:lstStyle/>
          <a:p>
            <a:endParaRPr lang="en-US" dirty="0"/>
          </a:p>
        </p:txBody>
      </p:sp>
      <p:sp>
        <p:nvSpPr>
          <p:cNvPr id="20" name="Picture Placeholder 4">
            <a:extLst>
              <a:ext uri="{FF2B5EF4-FFF2-40B4-BE49-F238E27FC236}">
                <a16:creationId xmlns:a16="http://schemas.microsoft.com/office/drawing/2014/main" id="{C2E44BBB-6E99-4CD0-A483-B31C175A806B}"/>
              </a:ext>
            </a:extLst>
          </p:cNvPr>
          <p:cNvSpPr>
            <a:spLocks noGrp="1"/>
          </p:cNvSpPr>
          <p:nvPr>
            <p:ph type="pic" sz="quarter" idx="21"/>
          </p:nvPr>
        </p:nvSpPr>
        <p:spPr>
          <a:xfrm>
            <a:off x="10498347" y="1039921"/>
            <a:ext cx="1693654" cy="5099988"/>
          </a:xfrm>
        </p:spPr>
        <p:txBody>
          <a:bodyPr/>
          <a:lstStyle/>
          <a:p>
            <a:endParaRPr lang="en-US" dirty="0"/>
          </a:p>
        </p:txBody>
      </p:sp>
      <p:sp>
        <p:nvSpPr>
          <p:cNvPr id="29" name="Text Placeholder 3">
            <a:extLst>
              <a:ext uri="{FF2B5EF4-FFF2-40B4-BE49-F238E27FC236}">
                <a16:creationId xmlns:a16="http://schemas.microsoft.com/office/drawing/2014/main" id="{59B74C93-8338-43A7-B64A-221A251384B9}"/>
              </a:ext>
            </a:extLst>
          </p:cNvPr>
          <p:cNvSpPr>
            <a:spLocks noGrp="1"/>
          </p:cNvSpPr>
          <p:nvPr>
            <p:ph type="body" sz="half" idx="22" hasCustomPrompt="1"/>
          </p:nvPr>
        </p:nvSpPr>
        <p:spPr>
          <a:xfrm>
            <a:off x="4533067" y="3331050"/>
            <a:ext cx="4861057" cy="280885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3" name="Picture 12" descr="A picture containing drawing&#10;&#10;Description automatically generated">
            <a:extLst>
              <a:ext uri="{FF2B5EF4-FFF2-40B4-BE49-F238E27FC236}">
                <a16:creationId xmlns:a16="http://schemas.microsoft.com/office/drawing/2014/main" id="{7E455F69-0656-48F7-B739-71CB5C0DC3F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0C531072-8A2C-4786-9F85-EC800E676E9B}"/>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E8B2AC3B-3D12-4247-A461-E16432FC051F}"/>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38650116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5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Layou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EE0A959-8D73-4BFE-A565-839AA1FC7F61}"/>
              </a:ext>
            </a:extLst>
          </p:cNvPr>
          <p:cNvSpPr/>
          <p:nvPr userDrawn="1"/>
        </p:nvSpPr>
        <p:spPr>
          <a:xfrm flipH="1">
            <a:off x="436896" y="3706356"/>
            <a:ext cx="9949132" cy="260517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5196AACB-BEA1-40C0-9521-79B238747896}"/>
              </a:ext>
            </a:extLst>
          </p:cNvPr>
          <p:cNvSpPr>
            <a:spLocks noGrp="1"/>
          </p:cNvSpPr>
          <p:nvPr>
            <p:ph type="pic" sz="quarter" idx="19"/>
          </p:nvPr>
        </p:nvSpPr>
        <p:spPr>
          <a:xfrm>
            <a:off x="-470" y="3305934"/>
            <a:ext cx="9949132" cy="2605176"/>
          </a:xfrm>
        </p:spPr>
        <p:txBody>
          <a:bodyPr/>
          <a:lstStyle/>
          <a:p>
            <a:endParaRPr lang="en-US" dirty="0"/>
          </a:p>
        </p:txBody>
      </p:sp>
      <p:sp>
        <p:nvSpPr>
          <p:cNvPr id="27" name="Title 1">
            <a:extLst>
              <a:ext uri="{FF2B5EF4-FFF2-40B4-BE49-F238E27FC236}">
                <a16:creationId xmlns:a16="http://schemas.microsoft.com/office/drawing/2014/main" id="{33D95C46-4D84-452D-8F4E-99CEBC611B63}"/>
              </a:ext>
            </a:extLst>
          </p:cNvPr>
          <p:cNvSpPr>
            <a:spLocks noGrp="1"/>
          </p:cNvSpPr>
          <p:nvPr>
            <p:ph type="title" hasCustomPrompt="1"/>
          </p:nvPr>
        </p:nvSpPr>
        <p:spPr>
          <a:xfrm>
            <a:off x="890246" y="65002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8" name="Straight Connector 27">
            <a:extLst>
              <a:ext uri="{FF2B5EF4-FFF2-40B4-BE49-F238E27FC236}">
                <a16:creationId xmlns:a16="http://schemas.microsoft.com/office/drawing/2014/main" id="{414B26E6-60E4-46D5-A290-F5BA5D7DC899}"/>
              </a:ext>
            </a:extLst>
          </p:cNvPr>
          <p:cNvCxnSpPr>
            <a:cxnSpLocks/>
          </p:cNvCxnSpPr>
          <p:nvPr userDrawn="1"/>
        </p:nvCxnSpPr>
        <p:spPr>
          <a:xfrm>
            <a:off x="876300" y="137072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79D5D2C6-00F1-4598-8498-B6C21AE17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Text Placeholder 3">
            <a:extLst>
              <a:ext uri="{FF2B5EF4-FFF2-40B4-BE49-F238E27FC236}">
                <a16:creationId xmlns:a16="http://schemas.microsoft.com/office/drawing/2014/main" id="{7E81C031-6C0C-4CEE-8B45-2FB33E0C655D}"/>
              </a:ext>
            </a:extLst>
          </p:cNvPr>
          <p:cNvSpPr>
            <a:spLocks noGrp="1"/>
          </p:cNvSpPr>
          <p:nvPr>
            <p:ph type="body" sz="half" idx="21" hasCustomPrompt="1"/>
          </p:nvPr>
        </p:nvSpPr>
        <p:spPr>
          <a:xfrm>
            <a:off x="876301"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3">
            <a:extLst>
              <a:ext uri="{FF2B5EF4-FFF2-40B4-BE49-F238E27FC236}">
                <a16:creationId xmlns:a16="http://schemas.microsoft.com/office/drawing/2014/main" id="{C18ADA81-69C1-47F6-BC08-5D78A3BC5AD9}"/>
              </a:ext>
            </a:extLst>
          </p:cNvPr>
          <p:cNvSpPr>
            <a:spLocks noGrp="1"/>
          </p:cNvSpPr>
          <p:nvPr>
            <p:ph type="body" sz="half" idx="22" hasCustomPrompt="1"/>
          </p:nvPr>
        </p:nvSpPr>
        <p:spPr>
          <a:xfrm>
            <a:off x="6206620"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819557353"/>
      </p:ext>
    </p:extLst>
  </p:cSld>
  <p:clrMapOvr>
    <a:masterClrMapping/>
  </p:clrMapOvr>
  <p:extLst>
    <p:ext uri="{DCECCB84-F9BA-43D5-87BE-67443E8EF086}">
      <p15:sldGuideLst xmlns:p15="http://schemas.microsoft.com/office/powerpoint/2012/main">
        <p15:guide id="1" orient="horz" pos="2280" userDrawn="1">
          <p15:clr>
            <a:srgbClr val="FBAE40"/>
          </p15:clr>
        </p15:guide>
        <p15:guide id="2" pos="5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Us">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8A191A2-1815-4213-BFB6-302359B75777}"/>
              </a:ext>
            </a:extLst>
          </p:cNvPr>
          <p:cNvSpPr/>
          <p:nvPr userDrawn="1"/>
        </p:nvSpPr>
        <p:spPr>
          <a:xfrm>
            <a:off x="9022080" y="1"/>
            <a:ext cx="316992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25" name="Text Placeholder 6">
            <a:extLst>
              <a:ext uri="{FF2B5EF4-FFF2-40B4-BE49-F238E27FC236}">
                <a16:creationId xmlns:a16="http://schemas.microsoft.com/office/drawing/2014/main" id="{114BBCFE-9B60-49F8-B6C5-1ECD65FD8AE8}"/>
              </a:ext>
            </a:extLst>
          </p:cNvPr>
          <p:cNvSpPr>
            <a:spLocks noGrp="1"/>
          </p:cNvSpPr>
          <p:nvPr>
            <p:ph type="body" sz="quarter" idx="18" hasCustomPrompt="1"/>
          </p:nvPr>
        </p:nvSpPr>
        <p:spPr>
          <a:xfrm>
            <a:off x="885824" y="2775578"/>
            <a:ext cx="6506853" cy="3530119"/>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50"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8" name="Picture 17" descr="A picture containing drawing&#10;&#10;Description automatically generated">
            <a:extLst>
              <a:ext uri="{FF2B5EF4-FFF2-40B4-BE49-F238E27FC236}">
                <a16:creationId xmlns:a16="http://schemas.microsoft.com/office/drawing/2014/main" id="{FD54B7E7-3BDE-44E1-A0B7-C71D2B74F3C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6" name="Slide Number Placeholder 5">
            <a:extLst>
              <a:ext uri="{FF2B5EF4-FFF2-40B4-BE49-F238E27FC236}">
                <a16:creationId xmlns:a16="http://schemas.microsoft.com/office/drawing/2014/main" id="{96FC17F8-0335-4251-930B-CF3A5F99C2F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7" name="Footer Placeholder 4">
            <a:extLst>
              <a:ext uri="{FF2B5EF4-FFF2-40B4-BE49-F238E27FC236}">
                <a16:creationId xmlns:a16="http://schemas.microsoft.com/office/drawing/2014/main" id="{212C0771-4AD6-4196-B5B7-4C9EE53A969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328983908"/>
      </p:ext>
    </p:extLst>
  </p:cSld>
  <p:clrMapOvr>
    <a:masterClrMapping/>
  </p:clrMapOvr>
  <p:extLst>
    <p:ext uri="{DCECCB84-F9BA-43D5-87BE-67443E8EF086}">
      <p15:sldGuideLst xmlns:p15="http://schemas.microsoft.com/office/powerpoint/2012/main">
        <p15:guide id="1" orient="horz" pos="3216" userDrawn="1">
          <p15:clr>
            <a:srgbClr val="FBAE40"/>
          </p15:clr>
        </p15:guide>
        <p15:guide id="2"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pro Team V1">
    <p:bg>
      <p:bgPr>
        <a:solidFill>
          <a:srgbClr val="37465E"/>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17249D24-D2C1-4F5C-B073-29A8F13CCEBF}"/>
              </a:ext>
            </a:extLst>
          </p:cNvPr>
          <p:cNvCxnSpPr>
            <a:cxnSpLocks/>
          </p:cNvCxnSpPr>
          <p:nvPr userDrawn="1"/>
        </p:nvCxnSpPr>
        <p:spPr>
          <a:xfrm>
            <a:off x="3431232" y="6099550"/>
            <a:ext cx="3395639"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988D58-1BCE-4995-8384-ED8D03C47E95}"/>
              </a:ext>
            </a:extLst>
          </p:cNvPr>
          <p:cNvCxnSpPr>
            <a:cxnSpLocks/>
          </p:cNvCxnSpPr>
          <p:nvPr userDrawn="1"/>
        </p:nvCxnSpPr>
        <p:spPr>
          <a:xfrm>
            <a:off x="5342453" y="3406966"/>
            <a:ext cx="31293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A0ED802-D27C-4ACD-A1E8-92AD5D37FD3C}"/>
              </a:ext>
            </a:extLst>
          </p:cNvPr>
          <p:cNvCxnSpPr>
            <a:cxnSpLocks/>
          </p:cNvCxnSpPr>
          <p:nvPr userDrawn="1"/>
        </p:nvCxnSpPr>
        <p:spPr>
          <a:xfrm>
            <a:off x="4664020" y="4303206"/>
            <a:ext cx="33121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F350FF-2607-4AB9-97A8-4723F5BB59D4}"/>
              </a:ext>
            </a:extLst>
          </p:cNvPr>
          <p:cNvCxnSpPr>
            <a:cxnSpLocks/>
          </p:cNvCxnSpPr>
          <p:nvPr userDrawn="1"/>
        </p:nvCxnSpPr>
        <p:spPr>
          <a:xfrm>
            <a:off x="4055093" y="5200786"/>
            <a:ext cx="3175612"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0CF9AC7-6B73-471D-8FF6-205C78455449}"/>
              </a:ext>
            </a:extLst>
          </p:cNvPr>
          <p:cNvCxnSpPr>
            <a:cxnSpLocks/>
          </p:cNvCxnSpPr>
          <p:nvPr userDrawn="1"/>
        </p:nvCxnSpPr>
        <p:spPr>
          <a:xfrm>
            <a:off x="5938674" y="2509170"/>
            <a:ext cx="3142915"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3012383"/>
            <a:ext cx="4088989"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3733085"/>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0D35C5C5-0E78-4829-9195-C2747EE6F52C}"/>
              </a:ext>
            </a:extLst>
          </p:cNvPr>
          <p:cNvSpPr>
            <a:spLocks noGrp="1"/>
          </p:cNvSpPr>
          <p:nvPr>
            <p:ph type="body" idx="21" hasCustomPrompt="1"/>
          </p:nvPr>
        </p:nvSpPr>
        <p:spPr>
          <a:xfrm>
            <a:off x="5938674" y="1793099"/>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2" name="Text Placeholder 2">
            <a:extLst>
              <a:ext uri="{FF2B5EF4-FFF2-40B4-BE49-F238E27FC236}">
                <a16:creationId xmlns:a16="http://schemas.microsoft.com/office/drawing/2014/main" id="{65A16E2A-6533-4F41-8133-E1BD9B46241A}"/>
              </a:ext>
            </a:extLst>
          </p:cNvPr>
          <p:cNvSpPr>
            <a:spLocks noGrp="1"/>
          </p:cNvSpPr>
          <p:nvPr>
            <p:ph type="body" idx="22" hasCustomPrompt="1"/>
          </p:nvPr>
        </p:nvSpPr>
        <p:spPr>
          <a:xfrm>
            <a:off x="5938674" y="2062650"/>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3" name="Text Placeholder 2">
            <a:extLst>
              <a:ext uri="{FF2B5EF4-FFF2-40B4-BE49-F238E27FC236}">
                <a16:creationId xmlns:a16="http://schemas.microsoft.com/office/drawing/2014/main" id="{3BCAE461-EA65-4EE4-B2D2-1C23D2B5721F}"/>
              </a:ext>
            </a:extLst>
          </p:cNvPr>
          <p:cNvSpPr>
            <a:spLocks noGrp="1"/>
          </p:cNvSpPr>
          <p:nvPr>
            <p:ph type="body" idx="23" hasCustomPrompt="1"/>
          </p:nvPr>
        </p:nvSpPr>
        <p:spPr>
          <a:xfrm>
            <a:off x="5342453" y="2697602"/>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4" name="Text Placeholder 2">
            <a:extLst>
              <a:ext uri="{FF2B5EF4-FFF2-40B4-BE49-F238E27FC236}">
                <a16:creationId xmlns:a16="http://schemas.microsoft.com/office/drawing/2014/main" id="{E731E995-4E4C-4DDF-86EA-7751B2B01DE2}"/>
              </a:ext>
            </a:extLst>
          </p:cNvPr>
          <p:cNvSpPr>
            <a:spLocks noGrp="1"/>
          </p:cNvSpPr>
          <p:nvPr>
            <p:ph type="body" idx="24" hasCustomPrompt="1"/>
          </p:nvPr>
        </p:nvSpPr>
        <p:spPr>
          <a:xfrm>
            <a:off x="5342453" y="2967153"/>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5" name="Text Placeholder 2">
            <a:extLst>
              <a:ext uri="{FF2B5EF4-FFF2-40B4-BE49-F238E27FC236}">
                <a16:creationId xmlns:a16="http://schemas.microsoft.com/office/drawing/2014/main" id="{16E86445-706B-4ADF-A168-6B29B4F43444}"/>
              </a:ext>
            </a:extLst>
          </p:cNvPr>
          <p:cNvSpPr>
            <a:spLocks noGrp="1"/>
          </p:cNvSpPr>
          <p:nvPr>
            <p:ph type="body" idx="25" hasCustomPrompt="1"/>
          </p:nvPr>
        </p:nvSpPr>
        <p:spPr>
          <a:xfrm>
            <a:off x="4664020" y="359302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9" name="Text Placeholder 2">
            <a:extLst>
              <a:ext uri="{FF2B5EF4-FFF2-40B4-BE49-F238E27FC236}">
                <a16:creationId xmlns:a16="http://schemas.microsoft.com/office/drawing/2014/main" id="{0803BED7-65A5-4957-8B17-A7580E47CB5A}"/>
              </a:ext>
            </a:extLst>
          </p:cNvPr>
          <p:cNvSpPr>
            <a:spLocks noGrp="1"/>
          </p:cNvSpPr>
          <p:nvPr>
            <p:ph type="body" idx="26" hasCustomPrompt="1"/>
          </p:nvPr>
        </p:nvSpPr>
        <p:spPr>
          <a:xfrm>
            <a:off x="4664020" y="386257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0" name="Text Placeholder 2">
            <a:extLst>
              <a:ext uri="{FF2B5EF4-FFF2-40B4-BE49-F238E27FC236}">
                <a16:creationId xmlns:a16="http://schemas.microsoft.com/office/drawing/2014/main" id="{CD226ADA-068E-42CB-B751-FF433D83A4CF}"/>
              </a:ext>
            </a:extLst>
          </p:cNvPr>
          <p:cNvSpPr>
            <a:spLocks noGrp="1"/>
          </p:cNvSpPr>
          <p:nvPr>
            <p:ph type="body" idx="27" hasCustomPrompt="1"/>
          </p:nvPr>
        </p:nvSpPr>
        <p:spPr>
          <a:xfrm>
            <a:off x="4055093" y="449106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2" name="Text Placeholder 2">
            <a:extLst>
              <a:ext uri="{FF2B5EF4-FFF2-40B4-BE49-F238E27FC236}">
                <a16:creationId xmlns:a16="http://schemas.microsoft.com/office/drawing/2014/main" id="{23BCDEC3-C76A-4F11-8C02-2EF28C05B84C}"/>
              </a:ext>
            </a:extLst>
          </p:cNvPr>
          <p:cNvSpPr>
            <a:spLocks noGrp="1"/>
          </p:cNvSpPr>
          <p:nvPr>
            <p:ph type="body" idx="28" hasCustomPrompt="1"/>
          </p:nvPr>
        </p:nvSpPr>
        <p:spPr>
          <a:xfrm>
            <a:off x="4055093" y="476061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3" name="Text Placeholder 2">
            <a:extLst>
              <a:ext uri="{FF2B5EF4-FFF2-40B4-BE49-F238E27FC236}">
                <a16:creationId xmlns:a16="http://schemas.microsoft.com/office/drawing/2014/main" id="{8ABADDDC-E9EA-4A72-8BA1-8B543BF5D6B3}"/>
              </a:ext>
            </a:extLst>
          </p:cNvPr>
          <p:cNvSpPr>
            <a:spLocks noGrp="1"/>
          </p:cNvSpPr>
          <p:nvPr>
            <p:ph type="body" idx="29" hasCustomPrompt="1"/>
          </p:nvPr>
        </p:nvSpPr>
        <p:spPr>
          <a:xfrm>
            <a:off x="3431232" y="5388640"/>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4" name="Text Placeholder 2">
            <a:extLst>
              <a:ext uri="{FF2B5EF4-FFF2-40B4-BE49-F238E27FC236}">
                <a16:creationId xmlns:a16="http://schemas.microsoft.com/office/drawing/2014/main" id="{842F86A7-75F9-4C68-99AD-7417A2581656}"/>
              </a:ext>
            </a:extLst>
          </p:cNvPr>
          <p:cNvSpPr>
            <a:spLocks noGrp="1"/>
          </p:cNvSpPr>
          <p:nvPr>
            <p:ph type="body" idx="30" hasCustomPrompt="1"/>
          </p:nvPr>
        </p:nvSpPr>
        <p:spPr>
          <a:xfrm>
            <a:off x="3431232" y="5658191"/>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5" name="Rectangle 52">
            <a:extLst>
              <a:ext uri="{FF2B5EF4-FFF2-40B4-BE49-F238E27FC236}">
                <a16:creationId xmlns:a16="http://schemas.microsoft.com/office/drawing/2014/main" id="{8FD6EE49-2998-43A6-9F2F-B6E247BD4AB9}"/>
              </a:ext>
            </a:extLst>
          </p:cNvPr>
          <p:cNvSpPr/>
          <p:nvPr userDrawn="1"/>
        </p:nvSpPr>
        <p:spPr>
          <a:xfrm flipH="1">
            <a:off x="5717446" y="-74425"/>
            <a:ext cx="6645349" cy="7038753"/>
          </a:xfrm>
          <a:custGeom>
            <a:avLst/>
            <a:gdLst>
              <a:gd name="connsiteX0" fmla="*/ 0 w 4114800"/>
              <a:gd name="connsiteY0" fmla="*/ 0 h 6858000"/>
              <a:gd name="connsiteX1" fmla="*/ 4114800 w 4114800"/>
              <a:gd name="connsiteY1" fmla="*/ 0 h 6858000"/>
              <a:gd name="connsiteX2" fmla="*/ 4114800 w 4114800"/>
              <a:gd name="connsiteY2" fmla="*/ 6858000 h 6858000"/>
              <a:gd name="connsiteX3" fmla="*/ 0 w 4114800"/>
              <a:gd name="connsiteY3" fmla="*/ 6858000 h 6858000"/>
              <a:gd name="connsiteX4" fmla="*/ 0 w 4114800"/>
              <a:gd name="connsiteY4" fmla="*/ 0 h 6858000"/>
              <a:gd name="connsiteX0" fmla="*/ 0 w 4114800"/>
              <a:gd name="connsiteY0" fmla="*/ 31898 h 6889898"/>
              <a:gd name="connsiteX1" fmla="*/ 2668772 w 4114800"/>
              <a:gd name="connsiteY1" fmla="*/ 0 h 6889898"/>
              <a:gd name="connsiteX2" fmla="*/ 4114800 w 4114800"/>
              <a:gd name="connsiteY2" fmla="*/ 6889898 h 6889898"/>
              <a:gd name="connsiteX3" fmla="*/ 0 w 4114800"/>
              <a:gd name="connsiteY3" fmla="*/ 6889898 h 6889898"/>
              <a:gd name="connsiteX4" fmla="*/ 0 w 4114800"/>
              <a:gd name="connsiteY4" fmla="*/ 31898 h 6889898"/>
              <a:gd name="connsiteX0" fmla="*/ 0 w 4114800"/>
              <a:gd name="connsiteY0" fmla="*/ 21265 h 6879265"/>
              <a:gd name="connsiteX1" fmla="*/ 2604977 w 4114800"/>
              <a:gd name="connsiteY1" fmla="*/ 0 h 6879265"/>
              <a:gd name="connsiteX2" fmla="*/ 4114800 w 4114800"/>
              <a:gd name="connsiteY2" fmla="*/ 6879265 h 6879265"/>
              <a:gd name="connsiteX3" fmla="*/ 0 w 4114800"/>
              <a:gd name="connsiteY3" fmla="*/ 6879265 h 6879265"/>
              <a:gd name="connsiteX4" fmla="*/ 0 w 4114800"/>
              <a:gd name="connsiteY4" fmla="*/ 21265 h 6879265"/>
              <a:gd name="connsiteX0" fmla="*/ 0 w 6826102"/>
              <a:gd name="connsiteY0" fmla="*/ 31898 h 6879265"/>
              <a:gd name="connsiteX1" fmla="*/ 5316279 w 6826102"/>
              <a:gd name="connsiteY1" fmla="*/ 0 h 6879265"/>
              <a:gd name="connsiteX2" fmla="*/ 6826102 w 6826102"/>
              <a:gd name="connsiteY2" fmla="*/ 6879265 h 6879265"/>
              <a:gd name="connsiteX3" fmla="*/ 2711302 w 6826102"/>
              <a:gd name="connsiteY3" fmla="*/ 6879265 h 6879265"/>
              <a:gd name="connsiteX4" fmla="*/ 0 w 6826102"/>
              <a:gd name="connsiteY4" fmla="*/ 31898 h 6879265"/>
              <a:gd name="connsiteX0" fmla="*/ 0 w 6826102"/>
              <a:gd name="connsiteY0" fmla="*/ 21266 h 6868633"/>
              <a:gd name="connsiteX1" fmla="*/ 3880883 w 6826102"/>
              <a:gd name="connsiteY1" fmla="*/ 0 h 6868633"/>
              <a:gd name="connsiteX2" fmla="*/ 6826102 w 6826102"/>
              <a:gd name="connsiteY2" fmla="*/ 6868633 h 6868633"/>
              <a:gd name="connsiteX3" fmla="*/ 2711302 w 6826102"/>
              <a:gd name="connsiteY3" fmla="*/ 6868633 h 6868633"/>
              <a:gd name="connsiteX4" fmla="*/ 0 w 6826102"/>
              <a:gd name="connsiteY4" fmla="*/ 21266 h 6868633"/>
              <a:gd name="connsiteX0" fmla="*/ 0 w 7187609"/>
              <a:gd name="connsiteY0" fmla="*/ 21266 h 6889898"/>
              <a:gd name="connsiteX1" fmla="*/ 3880883 w 7187609"/>
              <a:gd name="connsiteY1" fmla="*/ 0 h 6889898"/>
              <a:gd name="connsiteX2" fmla="*/ 7187609 w 7187609"/>
              <a:gd name="connsiteY2" fmla="*/ 6889898 h 6889898"/>
              <a:gd name="connsiteX3" fmla="*/ 2711302 w 7187609"/>
              <a:gd name="connsiteY3" fmla="*/ 6868633 h 6889898"/>
              <a:gd name="connsiteX4" fmla="*/ 0 w 7187609"/>
              <a:gd name="connsiteY4" fmla="*/ 21266 h 6889898"/>
              <a:gd name="connsiteX0" fmla="*/ 0 w 7187609"/>
              <a:gd name="connsiteY0" fmla="*/ 21266 h 6889898"/>
              <a:gd name="connsiteX1" fmla="*/ 3880883 w 7187609"/>
              <a:gd name="connsiteY1" fmla="*/ 0 h 6889898"/>
              <a:gd name="connsiteX2" fmla="*/ 7187609 w 7187609"/>
              <a:gd name="connsiteY2" fmla="*/ 6889898 h 6889898"/>
              <a:gd name="connsiteX3" fmla="*/ 2583712 w 7187609"/>
              <a:gd name="connsiteY3" fmla="*/ 6889898 h 6889898"/>
              <a:gd name="connsiteX4" fmla="*/ 0 w 7187609"/>
              <a:gd name="connsiteY4" fmla="*/ 21266 h 6889898"/>
              <a:gd name="connsiteX0" fmla="*/ 0 w 8729330"/>
              <a:gd name="connsiteY0" fmla="*/ 1 h 6889898"/>
              <a:gd name="connsiteX1" fmla="*/ 5422604 w 8729330"/>
              <a:gd name="connsiteY1" fmla="*/ 0 h 6889898"/>
              <a:gd name="connsiteX2" fmla="*/ 8729330 w 8729330"/>
              <a:gd name="connsiteY2" fmla="*/ 6889898 h 6889898"/>
              <a:gd name="connsiteX3" fmla="*/ 4125433 w 8729330"/>
              <a:gd name="connsiteY3" fmla="*/ 6889898 h 6889898"/>
              <a:gd name="connsiteX4" fmla="*/ 0 w 8729330"/>
              <a:gd name="connsiteY4" fmla="*/ 1 h 6889898"/>
              <a:gd name="connsiteX0" fmla="*/ 0 w 8729330"/>
              <a:gd name="connsiteY0" fmla="*/ 0 h 6889897"/>
              <a:gd name="connsiteX1" fmla="*/ 4274288 w 8729330"/>
              <a:gd name="connsiteY1" fmla="*/ 42530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1988289 w 8729330"/>
              <a:gd name="connsiteY3" fmla="*/ 6879265 h 6889897"/>
              <a:gd name="connsiteX4" fmla="*/ 0 w 8729330"/>
              <a:gd name="connsiteY4" fmla="*/ 0 h 6889897"/>
              <a:gd name="connsiteX0" fmla="*/ 0 w 8771861"/>
              <a:gd name="connsiteY0" fmla="*/ 0 h 6943060"/>
              <a:gd name="connsiteX1" fmla="*/ 4625162 w 8771861"/>
              <a:gd name="connsiteY1" fmla="*/ 10632 h 6943060"/>
              <a:gd name="connsiteX2" fmla="*/ 8771861 w 8771861"/>
              <a:gd name="connsiteY2" fmla="*/ 6943060 h 6943060"/>
              <a:gd name="connsiteX3" fmla="*/ 1988289 w 8771861"/>
              <a:gd name="connsiteY3" fmla="*/ 6879265 h 6943060"/>
              <a:gd name="connsiteX4" fmla="*/ 0 w 8771861"/>
              <a:gd name="connsiteY4" fmla="*/ 0 h 6943060"/>
              <a:gd name="connsiteX0" fmla="*/ 0 w 8771861"/>
              <a:gd name="connsiteY0" fmla="*/ 0 h 6974958"/>
              <a:gd name="connsiteX1" fmla="*/ 4625162 w 8771861"/>
              <a:gd name="connsiteY1" fmla="*/ 10632 h 6974958"/>
              <a:gd name="connsiteX2" fmla="*/ 8771861 w 8771861"/>
              <a:gd name="connsiteY2" fmla="*/ 6943060 h 6974958"/>
              <a:gd name="connsiteX3" fmla="*/ 1945759 w 8771861"/>
              <a:gd name="connsiteY3" fmla="*/ 6974958 h 6974958"/>
              <a:gd name="connsiteX4" fmla="*/ 0 w 8771861"/>
              <a:gd name="connsiteY4" fmla="*/ 0 h 6974958"/>
              <a:gd name="connsiteX0" fmla="*/ 0 w 8771861"/>
              <a:gd name="connsiteY0" fmla="*/ 63795 h 7038753"/>
              <a:gd name="connsiteX1" fmla="*/ 4582631 w 8771861"/>
              <a:gd name="connsiteY1" fmla="*/ 0 h 7038753"/>
              <a:gd name="connsiteX2" fmla="*/ 8771861 w 8771861"/>
              <a:gd name="connsiteY2" fmla="*/ 7006855 h 7038753"/>
              <a:gd name="connsiteX3" fmla="*/ 1945759 w 8771861"/>
              <a:gd name="connsiteY3" fmla="*/ 7038753 h 7038753"/>
              <a:gd name="connsiteX4" fmla="*/ 0 w 8771861"/>
              <a:gd name="connsiteY4" fmla="*/ 63795 h 7038753"/>
              <a:gd name="connsiteX0" fmla="*/ 0 w 8771861"/>
              <a:gd name="connsiteY0" fmla="*/ 0 h 7060019"/>
              <a:gd name="connsiteX1" fmla="*/ 4582631 w 8771861"/>
              <a:gd name="connsiteY1" fmla="*/ 21266 h 7060019"/>
              <a:gd name="connsiteX2" fmla="*/ 8771861 w 8771861"/>
              <a:gd name="connsiteY2" fmla="*/ 7028121 h 7060019"/>
              <a:gd name="connsiteX3" fmla="*/ 1945759 w 8771861"/>
              <a:gd name="connsiteY3" fmla="*/ 7060019 h 7060019"/>
              <a:gd name="connsiteX4" fmla="*/ 0 w 8771861"/>
              <a:gd name="connsiteY4" fmla="*/ 0 h 7060019"/>
              <a:gd name="connsiteX0" fmla="*/ 233916 w 6826102"/>
              <a:gd name="connsiteY0" fmla="*/ 0 h 7038754"/>
              <a:gd name="connsiteX1" fmla="*/ 2636872 w 6826102"/>
              <a:gd name="connsiteY1" fmla="*/ 1 h 7038754"/>
              <a:gd name="connsiteX2" fmla="*/ 6826102 w 6826102"/>
              <a:gd name="connsiteY2" fmla="*/ 7006856 h 7038754"/>
              <a:gd name="connsiteX3" fmla="*/ 0 w 6826102"/>
              <a:gd name="connsiteY3" fmla="*/ 7038754 h 7038754"/>
              <a:gd name="connsiteX4" fmla="*/ 233916 w 6826102"/>
              <a:gd name="connsiteY4" fmla="*/ 0 h 7038754"/>
              <a:gd name="connsiteX0" fmla="*/ 1073888 w 6826102"/>
              <a:gd name="connsiteY0" fmla="*/ 21264 h 7038753"/>
              <a:gd name="connsiteX1" fmla="*/ 2636872 w 6826102"/>
              <a:gd name="connsiteY1" fmla="*/ 0 h 7038753"/>
              <a:gd name="connsiteX2" fmla="*/ 6826102 w 6826102"/>
              <a:gd name="connsiteY2" fmla="*/ 7006855 h 7038753"/>
              <a:gd name="connsiteX3" fmla="*/ 0 w 6826102"/>
              <a:gd name="connsiteY3" fmla="*/ 7038753 h 7038753"/>
              <a:gd name="connsiteX4" fmla="*/ 1073888 w 6826102"/>
              <a:gd name="connsiteY4" fmla="*/ 21264 h 7038753"/>
              <a:gd name="connsiteX0" fmla="*/ 180753 w 6826102"/>
              <a:gd name="connsiteY0" fmla="*/ 10632 h 7038753"/>
              <a:gd name="connsiteX1" fmla="*/ 2636872 w 6826102"/>
              <a:gd name="connsiteY1" fmla="*/ 0 h 7038753"/>
              <a:gd name="connsiteX2" fmla="*/ 6826102 w 6826102"/>
              <a:gd name="connsiteY2" fmla="*/ 7006855 h 7038753"/>
              <a:gd name="connsiteX3" fmla="*/ 0 w 6826102"/>
              <a:gd name="connsiteY3" fmla="*/ 7038753 h 7038753"/>
              <a:gd name="connsiteX4" fmla="*/ 180753 w 6826102"/>
              <a:gd name="connsiteY4" fmla="*/ 10632 h 7038753"/>
              <a:gd name="connsiteX0" fmla="*/ 0 w 6645349"/>
              <a:gd name="connsiteY0" fmla="*/ 10632 h 7060018"/>
              <a:gd name="connsiteX1" fmla="*/ 2456119 w 6645349"/>
              <a:gd name="connsiteY1" fmla="*/ 0 h 7060018"/>
              <a:gd name="connsiteX2" fmla="*/ 6645349 w 6645349"/>
              <a:gd name="connsiteY2" fmla="*/ 7006855 h 7060018"/>
              <a:gd name="connsiteX3" fmla="*/ 393405 w 6645349"/>
              <a:gd name="connsiteY3" fmla="*/ 7060018 h 7060018"/>
              <a:gd name="connsiteX4" fmla="*/ 0 w 6645349"/>
              <a:gd name="connsiteY4" fmla="*/ 10632 h 7060018"/>
              <a:gd name="connsiteX0" fmla="*/ 0 w 6645349"/>
              <a:gd name="connsiteY0" fmla="*/ 10632 h 7038753"/>
              <a:gd name="connsiteX1" fmla="*/ 2456119 w 6645349"/>
              <a:gd name="connsiteY1" fmla="*/ 0 h 7038753"/>
              <a:gd name="connsiteX2" fmla="*/ 6645349 w 6645349"/>
              <a:gd name="connsiteY2" fmla="*/ 7006855 h 7038753"/>
              <a:gd name="connsiteX3" fmla="*/ 74428 w 6645349"/>
              <a:gd name="connsiteY3" fmla="*/ 7038753 h 7038753"/>
              <a:gd name="connsiteX4" fmla="*/ 0 w 6645349"/>
              <a:gd name="connsiteY4" fmla="*/ 10632 h 7038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349" h="7038753">
                <a:moveTo>
                  <a:pt x="0" y="10632"/>
                </a:moveTo>
                <a:lnTo>
                  <a:pt x="2456119" y="0"/>
                </a:lnTo>
                <a:lnTo>
                  <a:pt x="6645349" y="7006855"/>
                </a:lnTo>
                <a:lnTo>
                  <a:pt x="74428" y="7038753"/>
                </a:lnTo>
                <a:lnTo>
                  <a:pt x="0" y="10632"/>
                </a:lnTo>
                <a:close/>
              </a:path>
            </a:pathLst>
          </a:cu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lide Number Placeholder 5">
            <a:extLst>
              <a:ext uri="{FF2B5EF4-FFF2-40B4-BE49-F238E27FC236}">
                <a16:creationId xmlns:a16="http://schemas.microsoft.com/office/drawing/2014/main" id="{A9376B5C-1C45-433B-85A3-21AC9A10D55F}"/>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771BCB29-DF25-491E-87D7-84E44E89B16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pic>
        <p:nvPicPr>
          <p:cNvPr id="44" name="Picture 43" descr="A picture containing drawing&#10;&#10;Description automatically generated">
            <a:extLst>
              <a:ext uri="{FF2B5EF4-FFF2-40B4-BE49-F238E27FC236}">
                <a16:creationId xmlns:a16="http://schemas.microsoft.com/office/drawing/2014/main" id="{A1B1938D-CC75-491B-83D3-AD5D55AB7BB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45" name="Picture Placeholder 10">
            <a:extLst>
              <a:ext uri="{FF2B5EF4-FFF2-40B4-BE49-F238E27FC236}">
                <a16:creationId xmlns:a16="http://schemas.microsoft.com/office/drawing/2014/main" id="{C27DFE6A-AAAA-4ADE-8F98-E7A256AB5D29}"/>
              </a:ext>
            </a:extLst>
          </p:cNvPr>
          <p:cNvSpPr>
            <a:spLocks noGrp="1"/>
          </p:cNvSpPr>
          <p:nvPr>
            <p:ph type="pic" sz="quarter" idx="33"/>
          </p:nvPr>
        </p:nvSpPr>
        <p:spPr>
          <a:xfrm>
            <a:off x="5654600" y="0"/>
            <a:ext cx="8891257" cy="7004054"/>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2207968883"/>
      </p:ext>
    </p:extLst>
  </p:cSld>
  <p:clrMapOvr>
    <a:masterClrMapping/>
  </p:clrMapOvr>
  <p:extLst>
    <p:ext uri="{DCECCB84-F9BA-43D5-87BE-67443E8EF086}">
      <p15:sldGuideLst xmlns:p15="http://schemas.microsoft.com/office/powerpoint/2012/main">
        <p15:guide id="1" orient="horz" pos="240" userDrawn="1">
          <p15:clr>
            <a:srgbClr val="FBAE40"/>
          </p15:clr>
        </p15:guide>
        <p15:guide id="2"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s">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0CE9F18-C711-41E7-975D-9A875091B4A5}"/>
              </a:ext>
            </a:extLst>
          </p:cNvPr>
          <p:cNvSpPr/>
          <p:nvPr userDrawn="1"/>
        </p:nvSpPr>
        <p:spPr>
          <a:xfrm>
            <a:off x="0" y="0"/>
            <a:ext cx="6449438"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3099439"/>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3820141"/>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B17A8ED2-12C5-4DB3-8299-1E3163B8DDD6}"/>
              </a:ext>
            </a:extLst>
          </p:cNvPr>
          <p:cNvSpPr>
            <a:spLocks noGrp="1"/>
          </p:cNvSpPr>
          <p:nvPr>
            <p:ph type="body" sz="half" idx="17" hasCustomPrompt="1"/>
          </p:nvPr>
        </p:nvSpPr>
        <p:spPr>
          <a:xfrm>
            <a:off x="7440021" y="168851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0" name="Text Placeholder 2">
            <a:extLst>
              <a:ext uri="{FF2B5EF4-FFF2-40B4-BE49-F238E27FC236}">
                <a16:creationId xmlns:a16="http://schemas.microsoft.com/office/drawing/2014/main" id="{C5CB2342-FAF8-47E0-BF90-63DCF0FE229F}"/>
              </a:ext>
            </a:extLst>
          </p:cNvPr>
          <p:cNvSpPr>
            <a:spLocks noGrp="1"/>
          </p:cNvSpPr>
          <p:nvPr>
            <p:ph type="body" idx="1" hasCustomPrompt="1"/>
          </p:nvPr>
        </p:nvSpPr>
        <p:spPr>
          <a:xfrm>
            <a:off x="7440021" y="74695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1" name="Text Placeholder 2">
            <a:extLst>
              <a:ext uri="{FF2B5EF4-FFF2-40B4-BE49-F238E27FC236}">
                <a16:creationId xmlns:a16="http://schemas.microsoft.com/office/drawing/2014/main" id="{FFED95E6-2935-49B2-9ED0-38FE345F34D0}"/>
              </a:ext>
            </a:extLst>
          </p:cNvPr>
          <p:cNvSpPr>
            <a:spLocks noGrp="1"/>
          </p:cNvSpPr>
          <p:nvPr>
            <p:ph type="body" idx="20" hasCustomPrompt="1"/>
          </p:nvPr>
        </p:nvSpPr>
        <p:spPr>
          <a:xfrm>
            <a:off x="7440021" y="113311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28" name="Slide Number Placeholder 5">
            <a:extLst>
              <a:ext uri="{FF2B5EF4-FFF2-40B4-BE49-F238E27FC236}">
                <a16:creationId xmlns:a16="http://schemas.microsoft.com/office/drawing/2014/main" id="{6E883BC0-4964-4672-AFEC-5AE371F25A0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32" name="Footer Placeholder 4">
            <a:extLst>
              <a:ext uri="{FF2B5EF4-FFF2-40B4-BE49-F238E27FC236}">
                <a16:creationId xmlns:a16="http://schemas.microsoft.com/office/drawing/2014/main" id="{6FFF2320-D5EF-4FEA-96DA-3BD55675717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
        <p:nvSpPr>
          <p:cNvPr id="3" name="Picture Placeholder 2">
            <a:extLst>
              <a:ext uri="{FF2B5EF4-FFF2-40B4-BE49-F238E27FC236}">
                <a16:creationId xmlns:a16="http://schemas.microsoft.com/office/drawing/2014/main" id="{7596A755-AF97-466F-AD70-7B17BEA95225}"/>
              </a:ext>
            </a:extLst>
          </p:cNvPr>
          <p:cNvSpPr>
            <a:spLocks noGrp="1"/>
          </p:cNvSpPr>
          <p:nvPr>
            <p:ph type="pic" sz="quarter" idx="29"/>
          </p:nvPr>
        </p:nvSpPr>
        <p:spPr>
          <a:xfrm>
            <a:off x="5537378" y="746954"/>
            <a:ext cx="1678179" cy="1674145"/>
          </a:xfrm>
        </p:spPr>
        <p:txBody>
          <a:bodyPr/>
          <a:lstStyle/>
          <a:p>
            <a:endParaRPr lang="en-US"/>
          </a:p>
        </p:txBody>
      </p:sp>
      <p:pic>
        <p:nvPicPr>
          <p:cNvPr id="40" name="Picture 39" descr="A picture containing drawing&#10;&#10;Description automatically generated">
            <a:extLst>
              <a:ext uri="{FF2B5EF4-FFF2-40B4-BE49-F238E27FC236}">
                <a16:creationId xmlns:a16="http://schemas.microsoft.com/office/drawing/2014/main" id="{D8EFF20F-21B0-4351-B8AB-DBAAFFDED22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cxnSp>
        <p:nvCxnSpPr>
          <p:cNvPr id="47" name="Straight Connector 46">
            <a:extLst>
              <a:ext uri="{FF2B5EF4-FFF2-40B4-BE49-F238E27FC236}">
                <a16:creationId xmlns:a16="http://schemas.microsoft.com/office/drawing/2014/main" id="{0F2750E9-4989-4FE8-8BBC-7EA55EAC5F9B}"/>
              </a:ext>
            </a:extLst>
          </p:cNvPr>
          <p:cNvCxnSpPr>
            <a:cxnSpLocks/>
          </p:cNvCxnSpPr>
          <p:nvPr userDrawn="1"/>
        </p:nvCxnSpPr>
        <p:spPr>
          <a:xfrm>
            <a:off x="7437189" y="162017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48" name="Text Placeholder 3">
            <a:extLst>
              <a:ext uri="{FF2B5EF4-FFF2-40B4-BE49-F238E27FC236}">
                <a16:creationId xmlns:a16="http://schemas.microsoft.com/office/drawing/2014/main" id="{40029F01-4230-4651-8307-A31BFC44E463}"/>
              </a:ext>
            </a:extLst>
          </p:cNvPr>
          <p:cNvSpPr>
            <a:spLocks noGrp="1"/>
          </p:cNvSpPr>
          <p:nvPr>
            <p:ph type="body" sz="half" idx="30" hasCustomPrompt="1"/>
          </p:nvPr>
        </p:nvSpPr>
        <p:spPr>
          <a:xfrm>
            <a:off x="7440021" y="360286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49" name="Text Placeholder 2">
            <a:extLst>
              <a:ext uri="{FF2B5EF4-FFF2-40B4-BE49-F238E27FC236}">
                <a16:creationId xmlns:a16="http://schemas.microsoft.com/office/drawing/2014/main" id="{975BE64B-7B9A-44C4-B70C-60D54C36506F}"/>
              </a:ext>
            </a:extLst>
          </p:cNvPr>
          <p:cNvSpPr>
            <a:spLocks noGrp="1"/>
          </p:cNvSpPr>
          <p:nvPr>
            <p:ph type="body" idx="31" hasCustomPrompt="1"/>
          </p:nvPr>
        </p:nvSpPr>
        <p:spPr>
          <a:xfrm>
            <a:off x="7440021" y="266130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50" name="Text Placeholder 2">
            <a:extLst>
              <a:ext uri="{FF2B5EF4-FFF2-40B4-BE49-F238E27FC236}">
                <a16:creationId xmlns:a16="http://schemas.microsoft.com/office/drawing/2014/main" id="{6E3FD2A7-4684-4E96-AEDB-CC4308E58BAF}"/>
              </a:ext>
            </a:extLst>
          </p:cNvPr>
          <p:cNvSpPr>
            <a:spLocks noGrp="1"/>
          </p:cNvSpPr>
          <p:nvPr>
            <p:ph type="body" idx="32" hasCustomPrompt="1"/>
          </p:nvPr>
        </p:nvSpPr>
        <p:spPr>
          <a:xfrm>
            <a:off x="7440021" y="304746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51" name="Picture Placeholder 2">
            <a:extLst>
              <a:ext uri="{FF2B5EF4-FFF2-40B4-BE49-F238E27FC236}">
                <a16:creationId xmlns:a16="http://schemas.microsoft.com/office/drawing/2014/main" id="{24A6929F-E916-45F6-90FF-DBDB8ECCE818}"/>
              </a:ext>
            </a:extLst>
          </p:cNvPr>
          <p:cNvSpPr>
            <a:spLocks noGrp="1"/>
          </p:cNvSpPr>
          <p:nvPr>
            <p:ph type="pic" sz="quarter" idx="33"/>
          </p:nvPr>
        </p:nvSpPr>
        <p:spPr>
          <a:xfrm>
            <a:off x="5537378" y="2661304"/>
            <a:ext cx="1678179" cy="1674145"/>
          </a:xfrm>
        </p:spPr>
        <p:txBody>
          <a:bodyPr/>
          <a:lstStyle/>
          <a:p>
            <a:endParaRPr lang="en-US"/>
          </a:p>
        </p:txBody>
      </p:sp>
      <p:cxnSp>
        <p:nvCxnSpPr>
          <p:cNvPr id="52" name="Straight Connector 51">
            <a:extLst>
              <a:ext uri="{FF2B5EF4-FFF2-40B4-BE49-F238E27FC236}">
                <a16:creationId xmlns:a16="http://schemas.microsoft.com/office/drawing/2014/main" id="{E91969E0-A69E-4A97-A34E-1290D02D2E5C}"/>
              </a:ext>
            </a:extLst>
          </p:cNvPr>
          <p:cNvCxnSpPr>
            <a:cxnSpLocks/>
          </p:cNvCxnSpPr>
          <p:nvPr userDrawn="1"/>
        </p:nvCxnSpPr>
        <p:spPr>
          <a:xfrm>
            <a:off x="7437189" y="353452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53" name="Text Placeholder 3">
            <a:extLst>
              <a:ext uri="{FF2B5EF4-FFF2-40B4-BE49-F238E27FC236}">
                <a16:creationId xmlns:a16="http://schemas.microsoft.com/office/drawing/2014/main" id="{51AA2991-DC43-4023-AF54-536E5CD61486}"/>
              </a:ext>
            </a:extLst>
          </p:cNvPr>
          <p:cNvSpPr>
            <a:spLocks noGrp="1"/>
          </p:cNvSpPr>
          <p:nvPr>
            <p:ph type="body" sz="half" idx="34" hasCustomPrompt="1"/>
          </p:nvPr>
        </p:nvSpPr>
        <p:spPr>
          <a:xfrm>
            <a:off x="7440021" y="5517528"/>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54" name="Text Placeholder 2">
            <a:extLst>
              <a:ext uri="{FF2B5EF4-FFF2-40B4-BE49-F238E27FC236}">
                <a16:creationId xmlns:a16="http://schemas.microsoft.com/office/drawing/2014/main" id="{B21CACAE-B253-4D26-826E-5C6921075C3E}"/>
              </a:ext>
            </a:extLst>
          </p:cNvPr>
          <p:cNvSpPr>
            <a:spLocks noGrp="1"/>
          </p:cNvSpPr>
          <p:nvPr>
            <p:ph type="body" idx="35" hasCustomPrompt="1"/>
          </p:nvPr>
        </p:nvSpPr>
        <p:spPr>
          <a:xfrm>
            <a:off x="7440021" y="4575965"/>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60" name="Text Placeholder 2">
            <a:extLst>
              <a:ext uri="{FF2B5EF4-FFF2-40B4-BE49-F238E27FC236}">
                <a16:creationId xmlns:a16="http://schemas.microsoft.com/office/drawing/2014/main" id="{F21C99F4-BEC5-4B58-A822-86879E4151DA}"/>
              </a:ext>
            </a:extLst>
          </p:cNvPr>
          <p:cNvSpPr>
            <a:spLocks noGrp="1"/>
          </p:cNvSpPr>
          <p:nvPr>
            <p:ph type="body" idx="36" hasCustomPrompt="1"/>
          </p:nvPr>
        </p:nvSpPr>
        <p:spPr>
          <a:xfrm>
            <a:off x="7440021" y="4962126"/>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61" name="Picture Placeholder 2">
            <a:extLst>
              <a:ext uri="{FF2B5EF4-FFF2-40B4-BE49-F238E27FC236}">
                <a16:creationId xmlns:a16="http://schemas.microsoft.com/office/drawing/2014/main" id="{6692CE41-7AEE-4A67-BAF4-D11120870393}"/>
              </a:ext>
            </a:extLst>
          </p:cNvPr>
          <p:cNvSpPr>
            <a:spLocks noGrp="1"/>
          </p:cNvSpPr>
          <p:nvPr>
            <p:ph type="pic" sz="quarter" idx="37"/>
          </p:nvPr>
        </p:nvSpPr>
        <p:spPr>
          <a:xfrm>
            <a:off x="5537378" y="4575965"/>
            <a:ext cx="1678179" cy="1674145"/>
          </a:xfrm>
        </p:spPr>
        <p:txBody>
          <a:bodyPr/>
          <a:lstStyle/>
          <a:p>
            <a:endParaRPr lang="en-US"/>
          </a:p>
        </p:txBody>
      </p:sp>
      <p:cxnSp>
        <p:nvCxnSpPr>
          <p:cNvPr id="62" name="Straight Connector 61">
            <a:extLst>
              <a:ext uri="{FF2B5EF4-FFF2-40B4-BE49-F238E27FC236}">
                <a16:creationId xmlns:a16="http://schemas.microsoft.com/office/drawing/2014/main" id="{8A2EBFAA-78CE-476D-A112-6276B469DC53}"/>
              </a:ext>
            </a:extLst>
          </p:cNvPr>
          <p:cNvCxnSpPr>
            <a:cxnSpLocks/>
          </p:cNvCxnSpPr>
          <p:nvPr userDrawn="1"/>
        </p:nvCxnSpPr>
        <p:spPr>
          <a:xfrm>
            <a:off x="7437189" y="5449188"/>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239157"/>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pro Team V2">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E54167A7-3F99-4F63-9F2F-42BDB3784404}"/>
              </a:ext>
            </a:extLst>
          </p:cNvPr>
          <p:cNvSpPr/>
          <p:nvPr userDrawn="1"/>
        </p:nvSpPr>
        <p:spPr>
          <a:xfrm>
            <a:off x="866775" y="1866848"/>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FF15677E-9EFB-42CF-A1E7-C65E8818009E}"/>
              </a:ext>
            </a:extLst>
          </p:cNvPr>
          <p:cNvCxnSpPr>
            <a:cxnSpLocks/>
          </p:cNvCxnSpPr>
          <p:nvPr userDrawn="1"/>
        </p:nvCxnSpPr>
        <p:spPr>
          <a:xfrm flipH="1">
            <a:off x="866775" y="181665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7" name="Text Placeholder 2">
            <a:extLst>
              <a:ext uri="{FF2B5EF4-FFF2-40B4-BE49-F238E27FC236}">
                <a16:creationId xmlns:a16="http://schemas.microsoft.com/office/drawing/2014/main" id="{5662852F-5EB3-471F-9ACF-DB231A685401}"/>
              </a:ext>
            </a:extLst>
          </p:cNvPr>
          <p:cNvSpPr>
            <a:spLocks noGrp="1"/>
          </p:cNvSpPr>
          <p:nvPr>
            <p:ph type="body" idx="21" hasCustomPrompt="1"/>
          </p:nvPr>
        </p:nvSpPr>
        <p:spPr>
          <a:xfrm>
            <a:off x="1242474" y="1946882"/>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0" name="Text Placeholder 2">
            <a:extLst>
              <a:ext uri="{FF2B5EF4-FFF2-40B4-BE49-F238E27FC236}">
                <a16:creationId xmlns:a16="http://schemas.microsoft.com/office/drawing/2014/main" id="{67C6D42F-54F9-4E8D-96C2-C34758BEB3C0}"/>
              </a:ext>
            </a:extLst>
          </p:cNvPr>
          <p:cNvSpPr>
            <a:spLocks noGrp="1"/>
          </p:cNvSpPr>
          <p:nvPr>
            <p:ph type="body" idx="22" hasCustomPrompt="1"/>
          </p:nvPr>
        </p:nvSpPr>
        <p:spPr>
          <a:xfrm>
            <a:off x="1242474" y="2175719"/>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91" name="Title 1">
            <a:extLst>
              <a:ext uri="{FF2B5EF4-FFF2-40B4-BE49-F238E27FC236}">
                <a16:creationId xmlns:a16="http://schemas.microsoft.com/office/drawing/2014/main" id="{51606306-14F1-4A26-9D4D-BCCCE1FC085C}"/>
              </a:ext>
            </a:extLst>
          </p:cNvPr>
          <p:cNvSpPr>
            <a:spLocks noGrp="1"/>
          </p:cNvSpPr>
          <p:nvPr>
            <p:ph type="title" hasCustomPrompt="1"/>
          </p:nvPr>
        </p:nvSpPr>
        <p:spPr>
          <a:xfrm>
            <a:off x="866775" y="697798"/>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92" name="Straight Connector 91">
            <a:extLst>
              <a:ext uri="{FF2B5EF4-FFF2-40B4-BE49-F238E27FC236}">
                <a16:creationId xmlns:a16="http://schemas.microsoft.com/office/drawing/2014/main" id="{229C062B-AB26-4D67-AAE2-1C6702C651B0}"/>
              </a:ext>
            </a:extLst>
          </p:cNvPr>
          <p:cNvCxnSpPr>
            <a:cxnSpLocks/>
          </p:cNvCxnSpPr>
          <p:nvPr userDrawn="1"/>
        </p:nvCxnSpPr>
        <p:spPr>
          <a:xfrm>
            <a:off x="866775" y="1418500"/>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59764744-0574-4FA2-8B4F-B7F2DE306DC6}"/>
              </a:ext>
            </a:extLst>
          </p:cNvPr>
          <p:cNvSpPr/>
          <p:nvPr userDrawn="1"/>
        </p:nvSpPr>
        <p:spPr>
          <a:xfrm>
            <a:off x="866775" y="272633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B165AAAA-5895-4C86-BB9B-868DC239CDD5}"/>
              </a:ext>
            </a:extLst>
          </p:cNvPr>
          <p:cNvCxnSpPr>
            <a:cxnSpLocks/>
          </p:cNvCxnSpPr>
          <p:nvPr userDrawn="1"/>
        </p:nvCxnSpPr>
        <p:spPr>
          <a:xfrm flipH="1">
            <a:off x="866775" y="267614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99" name="Text Placeholder 2">
            <a:extLst>
              <a:ext uri="{FF2B5EF4-FFF2-40B4-BE49-F238E27FC236}">
                <a16:creationId xmlns:a16="http://schemas.microsoft.com/office/drawing/2014/main" id="{D823A013-910F-4F13-ABA9-267D95B03151}"/>
              </a:ext>
            </a:extLst>
          </p:cNvPr>
          <p:cNvSpPr>
            <a:spLocks noGrp="1"/>
          </p:cNvSpPr>
          <p:nvPr>
            <p:ph type="body" idx="33" hasCustomPrompt="1"/>
          </p:nvPr>
        </p:nvSpPr>
        <p:spPr>
          <a:xfrm>
            <a:off x="1242474" y="280636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0" name="Text Placeholder 2">
            <a:extLst>
              <a:ext uri="{FF2B5EF4-FFF2-40B4-BE49-F238E27FC236}">
                <a16:creationId xmlns:a16="http://schemas.microsoft.com/office/drawing/2014/main" id="{D2886801-E5FE-406A-883A-D8400818E821}"/>
              </a:ext>
            </a:extLst>
          </p:cNvPr>
          <p:cNvSpPr>
            <a:spLocks noGrp="1"/>
          </p:cNvSpPr>
          <p:nvPr>
            <p:ph type="body" idx="34" hasCustomPrompt="1"/>
          </p:nvPr>
        </p:nvSpPr>
        <p:spPr>
          <a:xfrm>
            <a:off x="1242474" y="303520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1" name="Rectangle 100">
            <a:extLst>
              <a:ext uri="{FF2B5EF4-FFF2-40B4-BE49-F238E27FC236}">
                <a16:creationId xmlns:a16="http://schemas.microsoft.com/office/drawing/2014/main" id="{EC8D3194-7269-471A-95BF-5AE5984EA47A}"/>
              </a:ext>
            </a:extLst>
          </p:cNvPr>
          <p:cNvSpPr/>
          <p:nvPr userDrawn="1"/>
        </p:nvSpPr>
        <p:spPr>
          <a:xfrm>
            <a:off x="866775" y="358330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B967DF27-3441-4B6A-B76D-2C3DA64026B5}"/>
              </a:ext>
            </a:extLst>
          </p:cNvPr>
          <p:cNvCxnSpPr>
            <a:cxnSpLocks/>
          </p:cNvCxnSpPr>
          <p:nvPr userDrawn="1"/>
        </p:nvCxnSpPr>
        <p:spPr>
          <a:xfrm flipH="1">
            <a:off x="866775" y="353311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3" name="Text Placeholder 2">
            <a:extLst>
              <a:ext uri="{FF2B5EF4-FFF2-40B4-BE49-F238E27FC236}">
                <a16:creationId xmlns:a16="http://schemas.microsoft.com/office/drawing/2014/main" id="{A211AB86-807B-4403-A5BA-D47B152D8441}"/>
              </a:ext>
            </a:extLst>
          </p:cNvPr>
          <p:cNvSpPr>
            <a:spLocks noGrp="1"/>
          </p:cNvSpPr>
          <p:nvPr>
            <p:ph type="body" idx="35" hasCustomPrompt="1"/>
          </p:nvPr>
        </p:nvSpPr>
        <p:spPr>
          <a:xfrm>
            <a:off x="1242474" y="366333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4" name="Text Placeholder 2">
            <a:extLst>
              <a:ext uri="{FF2B5EF4-FFF2-40B4-BE49-F238E27FC236}">
                <a16:creationId xmlns:a16="http://schemas.microsoft.com/office/drawing/2014/main" id="{F6D71084-ACBC-4F57-A0D8-A8A105477E25}"/>
              </a:ext>
            </a:extLst>
          </p:cNvPr>
          <p:cNvSpPr>
            <a:spLocks noGrp="1"/>
          </p:cNvSpPr>
          <p:nvPr>
            <p:ph type="body" idx="36" hasCustomPrompt="1"/>
          </p:nvPr>
        </p:nvSpPr>
        <p:spPr>
          <a:xfrm>
            <a:off x="1242474" y="389217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5" name="Rectangle 104">
            <a:extLst>
              <a:ext uri="{FF2B5EF4-FFF2-40B4-BE49-F238E27FC236}">
                <a16:creationId xmlns:a16="http://schemas.microsoft.com/office/drawing/2014/main" id="{826BDF39-21DB-435C-A269-A9B1D96C0843}"/>
              </a:ext>
            </a:extLst>
          </p:cNvPr>
          <p:cNvSpPr/>
          <p:nvPr userDrawn="1"/>
        </p:nvSpPr>
        <p:spPr>
          <a:xfrm>
            <a:off x="866775" y="4453986"/>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B7FEE65A-D356-4A0C-AFFA-EBBA05405385}"/>
              </a:ext>
            </a:extLst>
          </p:cNvPr>
          <p:cNvCxnSpPr>
            <a:cxnSpLocks/>
          </p:cNvCxnSpPr>
          <p:nvPr userDrawn="1"/>
        </p:nvCxnSpPr>
        <p:spPr>
          <a:xfrm flipH="1">
            <a:off x="866775" y="4403796"/>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7" name="Text Placeholder 2">
            <a:extLst>
              <a:ext uri="{FF2B5EF4-FFF2-40B4-BE49-F238E27FC236}">
                <a16:creationId xmlns:a16="http://schemas.microsoft.com/office/drawing/2014/main" id="{A29D6B79-5167-469D-A55E-4CC73CACC188}"/>
              </a:ext>
            </a:extLst>
          </p:cNvPr>
          <p:cNvSpPr>
            <a:spLocks noGrp="1"/>
          </p:cNvSpPr>
          <p:nvPr>
            <p:ph type="body" idx="37" hasCustomPrompt="1"/>
          </p:nvPr>
        </p:nvSpPr>
        <p:spPr>
          <a:xfrm>
            <a:off x="1242474" y="4534020"/>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8" name="Text Placeholder 2">
            <a:extLst>
              <a:ext uri="{FF2B5EF4-FFF2-40B4-BE49-F238E27FC236}">
                <a16:creationId xmlns:a16="http://schemas.microsoft.com/office/drawing/2014/main" id="{E94076F6-BF24-414D-AC2A-211E24B7A988}"/>
              </a:ext>
            </a:extLst>
          </p:cNvPr>
          <p:cNvSpPr>
            <a:spLocks noGrp="1"/>
          </p:cNvSpPr>
          <p:nvPr>
            <p:ph type="body" idx="38" hasCustomPrompt="1"/>
          </p:nvPr>
        </p:nvSpPr>
        <p:spPr>
          <a:xfrm>
            <a:off x="1242474" y="4762857"/>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9" name="Rectangle 108">
            <a:extLst>
              <a:ext uri="{FF2B5EF4-FFF2-40B4-BE49-F238E27FC236}">
                <a16:creationId xmlns:a16="http://schemas.microsoft.com/office/drawing/2014/main" id="{55524A6D-BE8A-42F5-A9E2-6E760D2BA567}"/>
              </a:ext>
            </a:extLst>
          </p:cNvPr>
          <p:cNvSpPr/>
          <p:nvPr userDrawn="1"/>
        </p:nvSpPr>
        <p:spPr>
          <a:xfrm>
            <a:off x="866775" y="5308719"/>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2C520F7E-6CFD-4FE1-8D69-7CA768078F0D}"/>
              </a:ext>
            </a:extLst>
          </p:cNvPr>
          <p:cNvCxnSpPr>
            <a:cxnSpLocks/>
          </p:cNvCxnSpPr>
          <p:nvPr userDrawn="1"/>
        </p:nvCxnSpPr>
        <p:spPr>
          <a:xfrm flipH="1">
            <a:off x="866775" y="526723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11" name="Text Placeholder 2">
            <a:extLst>
              <a:ext uri="{FF2B5EF4-FFF2-40B4-BE49-F238E27FC236}">
                <a16:creationId xmlns:a16="http://schemas.microsoft.com/office/drawing/2014/main" id="{C6583F1F-EDFA-4DA8-A08E-56A86DCD10F0}"/>
              </a:ext>
            </a:extLst>
          </p:cNvPr>
          <p:cNvSpPr>
            <a:spLocks noGrp="1"/>
          </p:cNvSpPr>
          <p:nvPr>
            <p:ph type="body" idx="39" hasCustomPrompt="1"/>
          </p:nvPr>
        </p:nvSpPr>
        <p:spPr>
          <a:xfrm>
            <a:off x="1242473" y="5397462"/>
            <a:ext cx="3948651"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12" name="Text Placeholder 2">
            <a:extLst>
              <a:ext uri="{FF2B5EF4-FFF2-40B4-BE49-F238E27FC236}">
                <a16:creationId xmlns:a16="http://schemas.microsoft.com/office/drawing/2014/main" id="{A6A58FFF-152D-4E6F-93E4-3105429001DB}"/>
              </a:ext>
            </a:extLst>
          </p:cNvPr>
          <p:cNvSpPr>
            <a:spLocks noGrp="1"/>
          </p:cNvSpPr>
          <p:nvPr>
            <p:ph type="body" idx="40" hasCustomPrompt="1"/>
          </p:nvPr>
        </p:nvSpPr>
        <p:spPr>
          <a:xfrm>
            <a:off x="1242473" y="5626299"/>
            <a:ext cx="3948651"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13" name="Rectangle 112">
            <a:extLst>
              <a:ext uri="{FF2B5EF4-FFF2-40B4-BE49-F238E27FC236}">
                <a16:creationId xmlns:a16="http://schemas.microsoft.com/office/drawing/2014/main" id="{1CFCE145-4778-4F1E-AD4F-FC1F155BDFC5}"/>
              </a:ext>
            </a:extLst>
          </p:cNvPr>
          <p:cNvSpPr/>
          <p:nvPr userDrawn="1"/>
        </p:nvSpPr>
        <p:spPr>
          <a:xfrm flipH="1">
            <a:off x="8077200" y="0"/>
            <a:ext cx="4114800"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icture Placeholder 1">
            <a:extLst>
              <a:ext uri="{FF2B5EF4-FFF2-40B4-BE49-F238E27FC236}">
                <a16:creationId xmlns:a16="http://schemas.microsoft.com/office/drawing/2014/main" id="{5D6DB454-9F7B-4E55-9BB8-A1ADD4FB3795}"/>
              </a:ext>
            </a:extLst>
          </p:cNvPr>
          <p:cNvSpPr>
            <a:spLocks noGrp="1"/>
          </p:cNvSpPr>
          <p:nvPr>
            <p:ph type="pic" sz="quarter" idx="10"/>
          </p:nvPr>
        </p:nvSpPr>
        <p:spPr>
          <a:xfrm>
            <a:off x="6861693" y="697798"/>
            <a:ext cx="4314422" cy="5462403"/>
          </a:xfrm>
        </p:spPr>
      </p:sp>
      <p:sp>
        <p:nvSpPr>
          <p:cNvPr id="117" name="Slide Number Placeholder 5">
            <a:extLst>
              <a:ext uri="{FF2B5EF4-FFF2-40B4-BE49-F238E27FC236}">
                <a16:creationId xmlns:a16="http://schemas.microsoft.com/office/drawing/2014/main" id="{13319D04-E894-4DF8-9C76-9861D50FEDF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18" name="Footer Placeholder 4">
            <a:extLst>
              <a:ext uri="{FF2B5EF4-FFF2-40B4-BE49-F238E27FC236}">
                <a16:creationId xmlns:a16="http://schemas.microsoft.com/office/drawing/2014/main" id="{2F549E84-3CF2-4B19-9193-EFAD3A70E6E0}"/>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988794544"/>
      </p:ext>
    </p:extLst>
  </p:cSld>
  <p:clrMapOvr>
    <a:masterClrMapping/>
  </p:clrMapOvr>
  <p:extLst>
    <p:ext uri="{DCECCB84-F9BA-43D5-87BE-67443E8EF086}">
      <p15:sldGuideLst xmlns:p15="http://schemas.microsoft.com/office/powerpoint/2012/main">
        <p15:guide id="1" orient="horz" pos="3216">
          <p15:clr>
            <a:srgbClr val="FBAE40"/>
          </p15:clr>
        </p15:guide>
        <p15:guide id="2" pos="59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llars">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DB020D4-B9E0-4B56-9915-99C4912B22DD}"/>
              </a:ext>
            </a:extLst>
          </p:cNvPr>
          <p:cNvSpPr/>
          <p:nvPr userDrawn="1"/>
        </p:nvSpPr>
        <p:spPr>
          <a:xfrm>
            <a:off x="0" y="1584959"/>
            <a:ext cx="4072988" cy="4720735"/>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FAA0BA5-8D8D-4F26-81D4-5F1F5F571ACC}"/>
              </a:ext>
            </a:extLst>
          </p:cNvPr>
          <p:cNvSpPr/>
          <p:nvPr userDrawn="1"/>
        </p:nvSpPr>
        <p:spPr>
          <a:xfrm>
            <a:off x="4072987" y="1584953"/>
            <a:ext cx="4059506" cy="472073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D0154B5-91CA-4D40-B2C8-274719D9004D}"/>
              </a:ext>
            </a:extLst>
          </p:cNvPr>
          <p:cNvSpPr/>
          <p:nvPr userDrawn="1"/>
        </p:nvSpPr>
        <p:spPr>
          <a:xfrm>
            <a:off x="8132494" y="1584942"/>
            <a:ext cx="4059506" cy="4720736"/>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userDrawn="1">
            <p:ph type="title" hasCustomPrompt="1"/>
          </p:nvPr>
        </p:nvSpPr>
        <p:spPr>
          <a:xfrm>
            <a:off x="3745244" y="366237"/>
            <a:ext cx="4701511" cy="436093"/>
          </a:xfrm>
          <a:prstGeom prst="rect">
            <a:avLst/>
          </a:prstGeom>
        </p:spPr>
        <p:txBody>
          <a:bodyPr lIns="0">
            <a:noAutofit/>
          </a:bodyPr>
          <a:lstStyle>
            <a:lvl1pPr algn="ctr">
              <a:defRPr sz="3600" b="1">
                <a:solidFill>
                  <a:srgbClr val="37465E"/>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4852765" y="1086939"/>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6AAC8EBB-713E-4854-8065-BBE3A031CB8C}"/>
              </a:ext>
            </a:extLst>
          </p:cNvPr>
          <p:cNvSpPr>
            <a:spLocks noGrp="1"/>
          </p:cNvSpPr>
          <p:nvPr userDrawn="1">
            <p:ph type="body" idx="1" hasCustomPrompt="1"/>
          </p:nvPr>
        </p:nvSpPr>
        <p:spPr>
          <a:xfrm>
            <a:off x="1202134" y="3318815"/>
            <a:ext cx="1654278"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32" name="Text Placeholder 3">
            <a:extLst>
              <a:ext uri="{FF2B5EF4-FFF2-40B4-BE49-F238E27FC236}">
                <a16:creationId xmlns:a16="http://schemas.microsoft.com/office/drawing/2014/main" id="{BC190AF0-8B77-4D50-ADF4-6955365DC96A}"/>
              </a:ext>
            </a:extLst>
          </p:cNvPr>
          <p:cNvSpPr>
            <a:spLocks noGrp="1"/>
          </p:cNvSpPr>
          <p:nvPr userDrawn="1">
            <p:ph type="body" sz="half" idx="20" hasCustomPrompt="1"/>
          </p:nvPr>
        </p:nvSpPr>
        <p:spPr>
          <a:xfrm>
            <a:off x="189793" y="4185210"/>
            <a:ext cx="3678962"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4" name="Straight Connector 33">
            <a:extLst>
              <a:ext uri="{FF2B5EF4-FFF2-40B4-BE49-F238E27FC236}">
                <a16:creationId xmlns:a16="http://schemas.microsoft.com/office/drawing/2014/main" id="{189D7F11-550C-45B0-9A23-3426F2B224AB}"/>
              </a:ext>
            </a:extLst>
          </p:cNvPr>
          <p:cNvCxnSpPr>
            <a:cxnSpLocks/>
          </p:cNvCxnSpPr>
          <p:nvPr userDrawn="1"/>
        </p:nvCxnSpPr>
        <p:spPr>
          <a:xfrm flipH="1">
            <a:off x="-87086" y="1584942"/>
            <a:ext cx="4160074" cy="0"/>
          </a:xfrm>
          <a:prstGeom prst="line">
            <a:avLst/>
          </a:prstGeom>
          <a:ln w="98425">
            <a:solidFill>
              <a:srgbClr val="BDE3E8"/>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5D16C46F-8C34-467C-A486-08610D321D5F}"/>
              </a:ext>
            </a:extLst>
          </p:cNvPr>
          <p:cNvSpPr>
            <a:spLocks noGrp="1"/>
          </p:cNvSpPr>
          <p:nvPr userDrawn="1">
            <p:ph type="body" idx="21" hasCustomPrompt="1"/>
          </p:nvPr>
        </p:nvSpPr>
        <p:spPr>
          <a:xfrm>
            <a:off x="5286766" y="3318719"/>
            <a:ext cx="1629152"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37" name="Text Placeholder 3">
            <a:extLst>
              <a:ext uri="{FF2B5EF4-FFF2-40B4-BE49-F238E27FC236}">
                <a16:creationId xmlns:a16="http://schemas.microsoft.com/office/drawing/2014/main" id="{AF5DF698-3519-493E-A397-9C623AF8C5EE}"/>
              </a:ext>
            </a:extLst>
          </p:cNvPr>
          <p:cNvSpPr>
            <a:spLocks noGrp="1"/>
          </p:cNvSpPr>
          <p:nvPr userDrawn="1">
            <p:ph type="body" sz="half" idx="22" hasCustomPrompt="1"/>
          </p:nvPr>
        </p:nvSpPr>
        <p:spPr>
          <a:xfrm>
            <a:off x="4277220" y="4185210"/>
            <a:ext cx="363756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8" name="Straight Connector 37">
            <a:extLst>
              <a:ext uri="{FF2B5EF4-FFF2-40B4-BE49-F238E27FC236}">
                <a16:creationId xmlns:a16="http://schemas.microsoft.com/office/drawing/2014/main" id="{4171056F-F6E0-46D8-B17F-EE0B76F2BA5F}"/>
              </a:ext>
            </a:extLst>
          </p:cNvPr>
          <p:cNvCxnSpPr>
            <a:cxnSpLocks/>
          </p:cNvCxnSpPr>
          <p:nvPr userDrawn="1"/>
        </p:nvCxnSpPr>
        <p:spPr>
          <a:xfrm flipH="1">
            <a:off x="4072989" y="1584942"/>
            <a:ext cx="4059504"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45" name="Text Placeholder 2">
            <a:extLst>
              <a:ext uri="{FF2B5EF4-FFF2-40B4-BE49-F238E27FC236}">
                <a16:creationId xmlns:a16="http://schemas.microsoft.com/office/drawing/2014/main" id="{D8BE2765-570C-4D2C-9816-A5F2432D8CE8}"/>
              </a:ext>
            </a:extLst>
          </p:cNvPr>
          <p:cNvSpPr>
            <a:spLocks noGrp="1"/>
          </p:cNvSpPr>
          <p:nvPr userDrawn="1">
            <p:ph type="body" idx="23" hasCustomPrompt="1"/>
          </p:nvPr>
        </p:nvSpPr>
        <p:spPr>
          <a:xfrm>
            <a:off x="8814457" y="3318815"/>
            <a:ext cx="2695575"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46" name="Text Placeholder 3">
            <a:extLst>
              <a:ext uri="{FF2B5EF4-FFF2-40B4-BE49-F238E27FC236}">
                <a16:creationId xmlns:a16="http://schemas.microsoft.com/office/drawing/2014/main" id="{11D0D556-D1A7-407F-8771-90DAA129969C}"/>
              </a:ext>
            </a:extLst>
          </p:cNvPr>
          <p:cNvSpPr>
            <a:spLocks noGrp="1"/>
          </p:cNvSpPr>
          <p:nvPr userDrawn="1">
            <p:ph type="body" sz="half" idx="24" hasCustomPrompt="1"/>
          </p:nvPr>
        </p:nvSpPr>
        <p:spPr>
          <a:xfrm>
            <a:off x="8350206" y="4185210"/>
            <a:ext cx="362408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47" name="Straight Connector 46">
            <a:extLst>
              <a:ext uri="{FF2B5EF4-FFF2-40B4-BE49-F238E27FC236}">
                <a16:creationId xmlns:a16="http://schemas.microsoft.com/office/drawing/2014/main" id="{2F49F00E-0AFC-4F21-9F6B-E504E9188D26}"/>
              </a:ext>
            </a:extLst>
          </p:cNvPr>
          <p:cNvCxnSpPr>
            <a:cxnSpLocks/>
          </p:cNvCxnSpPr>
          <p:nvPr userDrawn="1"/>
        </p:nvCxnSpPr>
        <p:spPr>
          <a:xfrm flipH="1">
            <a:off x="8132493" y="1584942"/>
            <a:ext cx="4059508" cy="0"/>
          </a:xfrm>
          <a:prstGeom prst="line">
            <a:avLst/>
          </a:prstGeom>
          <a:ln w="98425">
            <a:solidFill>
              <a:srgbClr val="F2F2F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cxnSp>
        <p:nvCxnSpPr>
          <p:cNvPr id="23" name="Straight Connector 22">
            <a:extLst>
              <a:ext uri="{FF2B5EF4-FFF2-40B4-BE49-F238E27FC236}">
                <a16:creationId xmlns:a16="http://schemas.microsoft.com/office/drawing/2014/main" id="{7913DCE2-9520-4777-B2E5-2C0FF4E81775}"/>
              </a:ext>
            </a:extLst>
          </p:cNvPr>
          <p:cNvCxnSpPr>
            <a:cxnSpLocks/>
          </p:cNvCxnSpPr>
          <p:nvPr userDrawn="1"/>
        </p:nvCxnSpPr>
        <p:spPr>
          <a:xfrm>
            <a:off x="5189522" y="3958128"/>
            <a:ext cx="1812955" cy="0"/>
          </a:xfrm>
          <a:prstGeom prst="line">
            <a:avLst/>
          </a:prstGeom>
          <a:ln w="28575">
            <a:solidFill>
              <a:srgbClr val="54698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A3DDAD6-BF7A-4881-9D6C-E08EB575D86A}"/>
              </a:ext>
            </a:extLst>
          </p:cNvPr>
          <p:cNvCxnSpPr>
            <a:cxnSpLocks/>
          </p:cNvCxnSpPr>
          <p:nvPr userDrawn="1"/>
        </p:nvCxnSpPr>
        <p:spPr>
          <a:xfrm>
            <a:off x="1160897" y="3958128"/>
            <a:ext cx="1812955" cy="0"/>
          </a:xfrm>
          <a:prstGeom prst="line">
            <a:avLst/>
          </a:prstGeom>
          <a:ln w="28575">
            <a:solidFill>
              <a:srgbClr val="BDE3E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A26CE91-7363-4D07-91B5-DB3CB01291C6}"/>
              </a:ext>
            </a:extLst>
          </p:cNvPr>
          <p:cNvCxnSpPr>
            <a:cxnSpLocks/>
          </p:cNvCxnSpPr>
          <p:nvPr userDrawn="1"/>
        </p:nvCxnSpPr>
        <p:spPr>
          <a:xfrm>
            <a:off x="9274819" y="3958128"/>
            <a:ext cx="1812955" cy="0"/>
          </a:xfrm>
          <a:prstGeom prst="line">
            <a:avLst/>
          </a:prstGeom>
          <a:ln w="28575">
            <a:solidFill>
              <a:srgbClr val="F2F2F2"/>
            </a:solidFill>
          </a:ln>
        </p:spPr>
        <p:style>
          <a:lnRef idx="1">
            <a:schemeClr val="accent1"/>
          </a:lnRef>
          <a:fillRef idx="0">
            <a:schemeClr val="accent1"/>
          </a:fillRef>
          <a:effectRef idx="0">
            <a:schemeClr val="accent1"/>
          </a:effectRef>
          <a:fontRef idx="minor">
            <a:schemeClr val="tx1"/>
          </a:fontRef>
        </p:style>
      </p:cxnSp>
      <p:sp>
        <p:nvSpPr>
          <p:cNvPr id="39" name="Slide Number Placeholder 5">
            <a:extLst>
              <a:ext uri="{FF2B5EF4-FFF2-40B4-BE49-F238E27FC236}">
                <a16:creationId xmlns:a16="http://schemas.microsoft.com/office/drawing/2014/main" id="{5467906F-2E50-4596-A9B9-E8F2B67377EA}"/>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54AB913A-6D79-4CA9-BFC6-0E021B581985}"/>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885430114"/>
      </p:ext>
    </p:extLst>
  </p:cSld>
  <p:clrMapOvr>
    <a:masterClrMapping/>
  </p:clrMapOvr>
  <p:extLst>
    <p:ext uri="{DCECCB84-F9BA-43D5-87BE-67443E8EF086}">
      <p15:sldGuideLst xmlns:p15="http://schemas.microsoft.com/office/powerpoint/2012/main">
        <p15:guide id="1" orient="horz" pos="3216">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p">
    <p:bg>
      <p:bgPr>
        <a:solidFill>
          <a:schemeClr val="bg1"/>
        </a:solidFill>
        <a:effectLst/>
      </p:bgPr>
    </p:bg>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0BE6CFDC-24D8-4D20-B6E7-4AA09B4979CA}"/>
              </a:ext>
            </a:extLst>
          </p:cNvPr>
          <p:cNvSpPr/>
          <p:nvPr userDrawn="1"/>
        </p:nvSpPr>
        <p:spPr>
          <a:xfrm>
            <a:off x="9639299" y="3772605"/>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FD29E683-4719-48F8-87E8-5C2561E62183}"/>
              </a:ext>
            </a:extLst>
          </p:cNvPr>
          <p:cNvSpPr/>
          <p:nvPr userDrawn="1"/>
        </p:nvSpPr>
        <p:spPr>
          <a:xfrm>
            <a:off x="9639299" y="1893629"/>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593321"/>
            <a:ext cx="11020425"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1314023"/>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33" name="Text Placeholder 2">
            <a:extLst>
              <a:ext uri="{FF2B5EF4-FFF2-40B4-BE49-F238E27FC236}">
                <a16:creationId xmlns:a16="http://schemas.microsoft.com/office/drawing/2014/main" id="{1CDE9D4F-03C1-4E38-83AE-DEDBDF7E3F78}"/>
              </a:ext>
            </a:extLst>
          </p:cNvPr>
          <p:cNvSpPr>
            <a:spLocks noGrp="1"/>
          </p:cNvSpPr>
          <p:nvPr>
            <p:ph type="body" idx="1" hasCustomPrompt="1"/>
          </p:nvPr>
        </p:nvSpPr>
        <p:spPr>
          <a:xfrm>
            <a:off x="9715054" y="1893629"/>
            <a:ext cx="2360988"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Legend</a:t>
            </a:r>
          </a:p>
        </p:txBody>
      </p:sp>
      <p:sp>
        <p:nvSpPr>
          <p:cNvPr id="134" name="Text Placeholder 2">
            <a:extLst>
              <a:ext uri="{FF2B5EF4-FFF2-40B4-BE49-F238E27FC236}">
                <a16:creationId xmlns:a16="http://schemas.microsoft.com/office/drawing/2014/main" id="{CD401167-7CDB-4E85-A239-8CF7E26CABEC}"/>
              </a:ext>
            </a:extLst>
          </p:cNvPr>
          <p:cNvSpPr>
            <a:spLocks noGrp="1"/>
          </p:cNvSpPr>
          <p:nvPr>
            <p:ph type="body" idx="20" hasCustomPrompt="1"/>
          </p:nvPr>
        </p:nvSpPr>
        <p:spPr>
          <a:xfrm>
            <a:off x="10251330" y="232879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35" name="Text Placeholder 2">
            <a:extLst>
              <a:ext uri="{FF2B5EF4-FFF2-40B4-BE49-F238E27FC236}">
                <a16:creationId xmlns:a16="http://schemas.microsoft.com/office/drawing/2014/main" id="{E897A509-FDC8-4934-91B3-08AD742868CE}"/>
              </a:ext>
            </a:extLst>
          </p:cNvPr>
          <p:cNvSpPr>
            <a:spLocks noGrp="1"/>
          </p:cNvSpPr>
          <p:nvPr>
            <p:ph type="body" idx="21" hasCustomPrompt="1"/>
          </p:nvPr>
        </p:nvSpPr>
        <p:spPr>
          <a:xfrm>
            <a:off x="10251330" y="270065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38" name="Text Placeholder 2">
            <a:extLst>
              <a:ext uri="{FF2B5EF4-FFF2-40B4-BE49-F238E27FC236}">
                <a16:creationId xmlns:a16="http://schemas.microsoft.com/office/drawing/2014/main" id="{0875FB61-4446-459A-B3F1-188187E44584}"/>
              </a:ext>
            </a:extLst>
          </p:cNvPr>
          <p:cNvSpPr>
            <a:spLocks noGrp="1"/>
          </p:cNvSpPr>
          <p:nvPr>
            <p:ph type="body" idx="22" hasCustomPrompt="1"/>
          </p:nvPr>
        </p:nvSpPr>
        <p:spPr>
          <a:xfrm>
            <a:off x="10251330" y="3067496"/>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43" name="Text Placeholder 2">
            <a:extLst>
              <a:ext uri="{FF2B5EF4-FFF2-40B4-BE49-F238E27FC236}">
                <a16:creationId xmlns:a16="http://schemas.microsoft.com/office/drawing/2014/main" id="{D307578B-6DB6-4929-ACF8-7DEBEFFEDC1D}"/>
              </a:ext>
            </a:extLst>
          </p:cNvPr>
          <p:cNvSpPr>
            <a:spLocks noGrp="1"/>
          </p:cNvSpPr>
          <p:nvPr>
            <p:ph type="body" idx="23" hasCustomPrompt="1"/>
          </p:nvPr>
        </p:nvSpPr>
        <p:spPr>
          <a:xfrm>
            <a:off x="9715053" y="3771707"/>
            <a:ext cx="2360989"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Services</a:t>
            </a:r>
          </a:p>
        </p:txBody>
      </p:sp>
      <p:sp>
        <p:nvSpPr>
          <p:cNvPr id="144" name="Text Placeholder 2">
            <a:extLst>
              <a:ext uri="{FF2B5EF4-FFF2-40B4-BE49-F238E27FC236}">
                <a16:creationId xmlns:a16="http://schemas.microsoft.com/office/drawing/2014/main" id="{6BF0E3D2-5096-4EA1-ABDE-47AF470E189E}"/>
              </a:ext>
            </a:extLst>
          </p:cNvPr>
          <p:cNvSpPr>
            <a:spLocks noGrp="1"/>
          </p:cNvSpPr>
          <p:nvPr>
            <p:ph type="body" idx="24" hasCustomPrompt="1"/>
          </p:nvPr>
        </p:nvSpPr>
        <p:spPr>
          <a:xfrm>
            <a:off x="10251330" y="420687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45" name="Text Placeholder 2">
            <a:extLst>
              <a:ext uri="{FF2B5EF4-FFF2-40B4-BE49-F238E27FC236}">
                <a16:creationId xmlns:a16="http://schemas.microsoft.com/office/drawing/2014/main" id="{180E0CB5-8BE7-44E1-9283-FD4860EF9139}"/>
              </a:ext>
            </a:extLst>
          </p:cNvPr>
          <p:cNvSpPr>
            <a:spLocks noGrp="1"/>
          </p:cNvSpPr>
          <p:nvPr>
            <p:ph type="body" idx="25" hasCustomPrompt="1"/>
          </p:nvPr>
        </p:nvSpPr>
        <p:spPr>
          <a:xfrm>
            <a:off x="10251330" y="457873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48" name="Text Placeholder 2">
            <a:extLst>
              <a:ext uri="{FF2B5EF4-FFF2-40B4-BE49-F238E27FC236}">
                <a16:creationId xmlns:a16="http://schemas.microsoft.com/office/drawing/2014/main" id="{3A78532F-B469-49D7-BDBB-CFE12C2D71E9}"/>
              </a:ext>
            </a:extLst>
          </p:cNvPr>
          <p:cNvSpPr>
            <a:spLocks noGrp="1"/>
          </p:cNvSpPr>
          <p:nvPr>
            <p:ph type="body" idx="26" hasCustomPrompt="1"/>
          </p:nvPr>
        </p:nvSpPr>
        <p:spPr>
          <a:xfrm>
            <a:off x="10251330" y="4945574"/>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52" name="Text Placeholder 2">
            <a:extLst>
              <a:ext uri="{FF2B5EF4-FFF2-40B4-BE49-F238E27FC236}">
                <a16:creationId xmlns:a16="http://schemas.microsoft.com/office/drawing/2014/main" id="{C2D58BA1-A8C7-4012-8B74-EAE98FB8E963}"/>
              </a:ext>
            </a:extLst>
          </p:cNvPr>
          <p:cNvSpPr>
            <a:spLocks noGrp="1"/>
          </p:cNvSpPr>
          <p:nvPr>
            <p:ph type="body" idx="27" hasCustomPrompt="1"/>
          </p:nvPr>
        </p:nvSpPr>
        <p:spPr>
          <a:xfrm>
            <a:off x="10251330" y="5319827"/>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4</a:t>
            </a:r>
          </a:p>
        </p:txBody>
      </p:sp>
      <p:sp>
        <p:nvSpPr>
          <p:cNvPr id="153" name="Text Placeholder 2">
            <a:extLst>
              <a:ext uri="{FF2B5EF4-FFF2-40B4-BE49-F238E27FC236}">
                <a16:creationId xmlns:a16="http://schemas.microsoft.com/office/drawing/2014/main" id="{D2C467C2-96B5-4426-929B-A075F0F429A1}"/>
              </a:ext>
            </a:extLst>
          </p:cNvPr>
          <p:cNvSpPr>
            <a:spLocks noGrp="1"/>
          </p:cNvSpPr>
          <p:nvPr>
            <p:ph type="body" idx="28" hasCustomPrompt="1"/>
          </p:nvPr>
        </p:nvSpPr>
        <p:spPr>
          <a:xfrm>
            <a:off x="10251330" y="5686668"/>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5</a:t>
            </a:r>
          </a:p>
        </p:txBody>
      </p:sp>
      <p:pic>
        <p:nvPicPr>
          <p:cNvPr id="20" name="Picture 19" descr="A picture containing drawing&#10;&#10;Description automatically generated">
            <a:extLst>
              <a:ext uri="{FF2B5EF4-FFF2-40B4-BE49-F238E27FC236}">
                <a16:creationId xmlns:a16="http://schemas.microsoft.com/office/drawing/2014/main" id="{89FEA16B-AFA9-49CB-B755-7989F6DD8C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1" name="Slide Number Placeholder 5">
            <a:extLst>
              <a:ext uri="{FF2B5EF4-FFF2-40B4-BE49-F238E27FC236}">
                <a16:creationId xmlns:a16="http://schemas.microsoft.com/office/drawing/2014/main" id="{0288829D-8FF5-4F17-B3ED-49C92FF9595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DF6D42A6-5D53-42CB-BC88-DCCAC243327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049081030"/>
      </p:ext>
    </p:extLst>
  </p:cSld>
  <p:clrMapOvr>
    <a:masterClrMapping/>
  </p:clrMapOvr>
  <p:extLst>
    <p:ext uri="{DCECCB84-F9BA-43D5-87BE-67443E8EF086}">
      <p15:sldGuideLst xmlns:p15="http://schemas.microsoft.com/office/powerpoint/2012/main">
        <p15:guide id="1" orient="horz" pos="3192" userDrawn="1">
          <p15:clr>
            <a:srgbClr val="FBAE40"/>
          </p15:clr>
        </p15:guide>
        <p15:guide id="2" pos="5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4" name="Freeform 2">
            <a:extLst>
              <a:ext uri="{FF2B5EF4-FFF2-40B4-BE49-F238E27FC236}">
                <a16:creationId xmlns:a16="http://schemas.microsoft.com/office/drawing/2014/main" id="{ECB76D88-49A0-4154-B911-5E67F28F581E}"/>
              </a:ext>
            </a:extLst>
          </p:cNvPr>
          <p:cNvSpPr/>
          <p:nvPr userDrawn="1"/>
        </p:nvSpPr>
        <p:spPr>
          <a:xfrm>
            <a:off x="-1" y="0"/>
            <a:ext cx="8998086" cy="6858000"/>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0">
            <a:extLst>
              <a:ext uri="{FF2B5EF4-FFF2-40B4-BE49-F238E27FC236}">
                <a16:creationId xmlns:a16="http://schemas.microsoft.com/office/drawing/2014/main" id="{3A0C692D-DDDF-41D5-8472-39C1EBAB5504}"/>
              </a:ext>
            </a:extLst>
          </p:cNvPr>
          <p:cNvSpPr>
            <a:spLocks noGrp="1"/>
          </p:cNvSpPr>
          <p:nvPr>
            <p:ph type="pic" sz="quarter" idx="10"/>
          </p:nvPr>
        </p:nvSpPr>
        <p:spPr>
          <a:xfrm>
            <a:off x="4799517"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3" name="Title 1">
            <a:extLst>
              <a:ext uri="{FF2B5EF4-FFF2-40B4-BE49-F238E27FC236}">
                <a16:creationId xmlns:a16="http://schemas.microsoft.com/office/drawing/2014/main" id="{FED3A7C3-250E-4A7B-91DD-87207A62D288}"/>
              </a:ext>
            </a:extLst>
          </p:cNvPr>
          <p:cNvSpPr>
            <a:spLocks noGrp="1"/>
          </p:cNvSpPr>
          <p:nvPr>
            <p:ph type="title" hasCustomPrompt="1"/>
          </p:nvPr>
        </p:nvSpPr>
        <p:spPr>
          <a:xfrm>
            <a:off x="952500" y="1331471"/>
            <a:ext cx="6450623" cy="374287"/>
          </a:xfrm>
          <a:prstGeom prst="rect">
            <a:avLst/>
          </a:prstGeom>
        </p:spPr>
        <p:txBody>
          <a:bodyPr lIns="0">
            <a:noAutofit/>
          </a:bodyPr>
          <a:lstStyle>
            <a:lvl1pPr>
              <a:defRPr sz="4500" b="1">
                <a:solidFill>
                  <a:schemeClr val="bg1"/>
                </a:solidFill>
                <a:latin typeface="Raleway" panose="020B0503030101060003" pitchFamily="34" charset="0"/>
              </a:defRPr>
            </a:lvl1pPr>
          </a:lstStyle>
          <a:p>
            <a:r>
              <a:rPr lang="en-US" dirty="0"/>
              <a:t>Conclusion</a:t>
            </a:r>
          </a:p>
        </p:txBody>
      </p:sp>
      <p:cxnSp>
        <p:nvCxnSpPr>
          <p:cNvPr id="14" name="Straight Connector 13">
            <a:extLst>
              <a:ext uri="{FF2B5EF4-FFF2-40B4-BE49-F238E27FC236}">
                <a16:creationId xmlns:a16="http://schemas.microsoft.com/office/drawing/2014/main" id="{D3D7CAF6-C0A6-4509-97C7-74753EC2DD6A}"/>
              </a:ext>
            </a:extLst>
          </p:cNvPr>
          <p:cNvCxnSpPr>
            <a:cxnSpLocks/>
          </p:cNvCxnSpPr>
          <p:nvPr userDrawn="1"/>
        </p:nvCxnSpPr>
        <p:spPr>
          <a:xfrm>
            <a:off x="952500" y="1990367"/>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7C706521-C2DD-46C1-8D7A-8FC57F200918}"/>
              </a:ext>
            </a:extLst>
          </p:cNvPr>
          <p:cNvSpPr>
            <a:spLocks noGrp="1"/>
          </p:cNvSpPr>
          <p:nvPr>
            <p:ph type="body" idx="1" hasCustomPrompt="1"/>
          </p:nvPr>
        </p:nvSpPr>
        <p:spPr>
          <a:xfrm>
            <a:off x="952500" y="4176905"/>
            <a:ext cx="2771778"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Contact Info</a:t>
            </a:r>
          </a:p>
        </p:txBody>
      </p:sp>
      <p:sp>
        <p:nvSpPr>
          <p:cNvPr id="27" name="Text Placeholder 2">
            <a:extLst>
              <a:ext uri="{FF2B5EF4-FFF2-40B4-BE49-F238E27FC236}">
                <a16:creationId xmlns:a16="http://schemas.microsoft.com/office/drawing/2014/main" id="{A2DC4B6C-6A83-4875-A992-BF8522D4B736}"/>
              </a:ext>
            </a:extLst>
          </p:cNvPr>
          <p:cNvSpPr>
            <a:spLocks noGrp="1"/>
          </p:cNvSpPr>
          <p:nvPr>
            <p:ph type="body" idx="20" hasCustomPrompt="1"/>
          </p:nvPr>
        </p:nvSpPr>
        <p:spPr>
          <a:xfrm>
            <a:off x="1329882" y="4646683"/>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1</a:t>
            </a:r>
          </a:p>
        </p:txBody>
      </p:sp>
      <p:sp>
        <p:nvSpPr>
          <p:cNvPr id="28" name="Text Placeholder 3">
            <a:extLst>
              <a:ext uri="{FF2B5EF4-FFF2-40B4-BE49-F238E27FC236}">
                <a16:creationId xmlns:a16="http://schemas.microsoft.com/office/drawing/2014/main" id="{94D5182A-75AE-49CC-84E5-F1ACBB4E4E69}"/>
              </a:ext>
            </a:extLst>
          </p:cNvPr>
          <p:cNvSpPr>
            <a:spLocks noGrp="1"/>
          </p:cNvSpPr>
          <p:nvPr>
            <p:ph type="body" sz="half" idx="22" hasCustomPrompt="1"/>
          </p:nvPr>
        </p:nvSpPr>
        <p:spPr>
          <a:xfrm>
            <a:off x="952500" y="2369090"/>
            <a:ext cx="4855447" cy="1005111"/>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3" name="Picture 2" descr="A picture containing drawing&#10;&#10;Description automatically generated">
            <a:extLst>
              <a:ext uri="{FF2B5EF4-FFF2-40B4-BE49-F238E27FC236}">
                <a16:creationId xmlns:a16="http://schemas.microsoft.com/office/drawing/2014/main" id="{8E232FE9-8DB1-43B4-BA97-77035FEEAA3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pic>
        <p:nvPicPr>
          <p:cNvPr id="4" name="Picture 3" descr="A close up of a logo&#10;&#10;Description automatically generated">
            <a:extLst>
              <a:ext uri="{FF2B5EF4-FFF2-40B4-BE49-F238E27FC236}">
                <a16:creationId xmlns:a16="http://schemas.microsoft.com/office/drawing/2014/main" id="{9D4D4B04-5E59-4A26-BD3B-6B5B0EC963B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52500" y="5427923"/>
            <a:ext cx="268810" cy="268810"/>
          </a:xfrm>
          <a:prstGeom prst="rect">
            <a:avLst/>
          </a:prstGeom>
        </p:spPr>
      </p:pic>
      <p:pic>
        <p:nvPicPr>
          <p:cNvPr id="6" name="Picture 5" descr="A close up of a logo&#10;&#10;Description automatically generated">
            <a:extLst>
              <a:ext uri="{FF2B5EF4-FFF2-40B4-BE49-F238E27FC236}">
                <a16:creationId xmlns:a16="http://schemas.microsoft.com/office/drawing/2014/main" id="{6A9D5765-8133-4DBD-A907-093CDA9A2A2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52500" y="5037156"/>
            <a:ext cx="268810" cy="268810"/>
          </a:xfrm>
          <a:prstGeom prst="rect">
            <a:avLst/>
          </a:prstGeom>
        </p:spPr>
      </p:pic>
      <p:pic>
        <p:nvPicPr>
          <p:cNvPr id="8" name="Picture 7" descr="A close up of a logo&#10;&#10;Description automatically generated">
            <a:extLst>
              <a:ext uri="{FF2B5EF4-FFF2-40B4-BE49-F238E27FC236}">
                <a16:creationId xmlns:a16="http://schemas.microsoft.com/office/drawing/2014/main" id="{292EB73D-8187-4FD0-93CC-4EAF081287C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52500" y="4641054"/>
            <a:ext cx="268810" cy="268810"/>
          </a:xfrm>
          <a:prstGeom prst="rect">
            <a:avLst/>
          </a:prstGeom>
        </p:spPr>
      </p:pic>
      <p:sp>
        <p:nvSpPr>
          <p:cNvPr id="21" name="Text Placeholder 2">
            <a:extLst>
              <a:ext uri="{FF2B5EF4-FFF2-40B4-BE49-F238E27FC236}">
                <a16:creationId xmlns:a16="http://schemas.microsoft.com/office/drawing/2014/main" id="{6DC26D55-2FF1-4A51-A84E-89EED6F73BD2}"/>
              </a:ext>
            </a:extLst>
          </p:cNvPr>
          <p:cNvSpPr>
            <a:spLocks noGrp="1"/>
          </p:cNvSpPr>
          <p:nvPr>
            <p:ph type="body" idx="23" hasCustomPrompt="1"/>
          </p:nvPr>
        </p:nvSpPr>
        <p:spPr>
          <a:xfrm>
            <a:off x="1329882" y="5047935"/>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2</a:t>
            </a:r>
          </a:p>
        </p:txBody>
      </p:sp>
      <p:sp>
        <p:nvSpPr>
          <p:cNvPr id="22" name="Text Placeholder 2">
            <a:extLst>
              <a:ext uri="{FF2B5EF4-FFF2-40B4-BE49-F238E27FC236}">
                <a16:creationId xmlns:a16="http://schemas.microsoft.com/office/drawing/2014/main" id="{F09FEC57-6488-4623-89D4-20F0C58A384B}"/>
              </a:ext>
            </a:extLst>
          </p:cNvPr>
          <p:cNvSpPr>
            <a:spLocks noGrp="1"/>
          </p:cNvSpPr>
          <p:nvPr>
            <p:ph type="body" idx="24" hasCustomPrompt="1"/>
          </p:nvPr>
        </p:nvSpPr>
        <p:spPr>
          <a:xfrm>
            <a:off x="1329882" y="5444777"/>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3</a:t>
            </a:r>
          </a:p>
        </p:txBody>
      </p:sp>
      <p:sp>
        <p:nvSpPr>
          <p:cNvPr id="23" name="Slide Number Placeholder 5">
            <a:extLst>
              <a:ext uri="{FF2B5EF4-FFF2-40B4-BE49-F238E27FC236}">
                <a16:creationId xmlns:a16="http://schemas.microsoft.com/office/drawing/2014/main" id="{F1A50989-8109-4601-B814-FB899D7F3A4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5" name="Footer Placeholder 4">
            <a:extLst>
              <a:ext uri="{FF2B5EF4-FFF2-40B4-BE49-F238E27FC236}">
                <a16:creationId xmlns:a16="http://schemas.microsoft.com/office/drawing/2014/main" id="{509D2860-D7AE-40D9-BDBB-2560FFB69832}"/>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1306374519"/>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 Divider V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0" y="0"/>
            <a:ext cx="12192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43B0C05-CEDC-4626-B9B8-0213C1D0E68F}"/>
              </a:ext>
            </a:extLst>
          </p:cNvPr>
          <p:cNvCxnSpPr>
            <a:cxnSpLocks/>
          </p:cNvCxnSpPr>
          <p:nvPr userDrawn="1"/>
        </p:nvCxnSpPr>
        <p:spPr>
          <a:xfrm>
            <a:off x="3673288" y="359318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2830295"/>
            <a:ext cx="10515600" cy="598705"/>
          </a:xfrm>
          <a:prstGeom prst="rect">
            <a:avLst/>
          </a:prstGeom>
        </p:spPr>
        <p:txBody>
          <a:bodyPr>
            <a:noAutofit/>
          </a:bodyPr>
          <a:lstStyle>
            <a:lvl1pPr algn="ctr">
              <a:defRPr sz="3600" b="0" kern="1200" cap="all" spc="-150" baseline="0">
                <a:solidFill>
                  <a:schemeClr val="bg1"/>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1523999" y="3861014"/>
            <a:ext cx="9144000" cy="1027111"/>
          </a:xfrm>
          <a:prstGeom prst="rect">
            <a:avLst/>
          </a:prstGeom>
        </p:spPr>
        <p:txBody>
          <a:bodyPr>
            <a:noAutofit/>
          </a:bodyPr>
          <a:lstStyle>
            <a:lvl1pPr marL="0" indent="0" algn="ctr">
              <a:buNone/>
              <a:defRPr sz="5800" b="0" baseline="0">
                <a:solidFill>
                  <a:schemeClr val="bg1"/>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3" name="Picture 2" descr="A picture containing drawing&#10;&#10;Description automatically generated">
            <a:extLst>
              <a:ext uri="{FF2B5EF4-FFF2-40B4-BE49-F238E27FC236}">
                <a16:creationId xmlns:a16="http://schemas.microsoft.com/office/drawing/2014/main" id="{977FEBC8-A5B6-49F7-9145-4E58ECEC088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905374" y="263661"/>
            <a:ext cx="2381250" cy="1193518"/>
          </a:xfrm>
          <a:prstGeom prst="rect">
            <a:avLst/>
          </a:prstGeom>
        </p:spPr>
      </p:pic>
    </p:spTree>
    <p:extLst>
      <p:ext uri="{BB962C8B-B14F-4D97-AF65-F5344CB8AC3E}">
        <p14:creationId xmlns:p14="http://schemas.microsoft.com/office/powerpoint/2010/main" val="2339200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lain Slide">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6" name="Straight Connector 5">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Tree>
    <p:extLst>
      <p:ext uri="{BB962C8B-B14F-4D97-AF65-F5344CB8AC3E}">
        <p14:creationId xmlns:p14="http://schemas.microsoft.com/office/powerpoint/2010/main" val="1071250916"/>
      </p:ext>
    </p:extLst>
  </p:cSld>
  <p:clrMapOvr>
    <a:masterClrMapping/>
  </p:clrMapOvr>
  <p:extLst>
    <p:ext uri="{DCECCB84-F9BA-43D5-87BE-67443E8EF086}">
      <p15:sldGuideLst xmlns:p15="http://schemas.microsoft.com/office/powerpoint/2012/main">
        <p15:guide id="1" orient="horz" pos="3192">
          <p15:clr>
            <a:srgbClr val="FBAE40"/>
          </p15:clr>
        </p15:guide>
        <p15:guide id="2" pos="41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ic Divider V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1" y="785898"/>
            <a:ext cx="10125075" cy="292417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4035278"/>
            <a:ext cx="4143376" cy="598705"/>
          </a:xfrm>
          <a:prstGeom prst="rect">
            <a:avLst/>
          </a:prstGeom>
        </p:spPr>
        <p:txBody>
          <a:bodyPr lIns="0">
            <a:noAutofit/>
          </a:bodyPr>
          <a:lstStyle>
            <a:lvl1pPr algn="l">
              <a:defRPr sz="3600" b="0" kern="1200" cap="all" spc="-150" baseline="0">
                <a:solidFill>
                  <a:srgbClr val="37465E"/>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838199" y="5067251"/>
            <a:ext cx="9144000" cy="1027111"/>
          </a:xfrm>
          <a:prstGeom prst="rect">
            <a:avLst/>
          </a:prstGeom>
        </p:spPr>
        <p:txBody>
          <a:bodyPr lIns="0">
            <a:noAutofit/>
          </a:bodyPr>
          <a:lstStyle>
            <a:lvl1pPr marL="0" indent="0" algn="l">
              <a:buNone/>
              <a:defRPr sz="5800" b="0" baseline="0">
                <a:solidFill>
                  <a:srgbClr val="37465E"/>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sp>
        <p:nvSpPr>
          <p:cNvPr id="4" name="Picture Placeholder 3">
            <a:extLst>
              <a:ext uri="{FF2B5EF4-FFF2-40B4-BE49-F238E27FC236}">
                <a16:creationId xmlns:a16="http://schemas.microsoft.com/office/drawing/2014/main" id="{99E0A2BA-DEBC-41F9-BE9D-CC84A19329AC}"/>
              </a:ext>
            </a:extLst>
          </p:cNvPr>
          <p:cNvSpPr>
            <a:spLocks noGrp="1"/>
          </p:cNvSpPr>
          <p:nvPr>
            <p:ph type="pic" sz="quarter" idx="10"/>
          </p:nvPr>
        </p:nvSpPr>
        <p:spPr>
          <a:xfrm>
            <a:off x="495299" y="479968"/>
            <a:ext cx="11696701" cy="2747720"/>
          </a:xfrm>
        </p:spPr>
        <p:txBody>
          <a:bodyPr/>
          <a:lstStyle/>
          <a:p>
            <a:endParaRPr lang="en-US"/>
          </a:p>
        </p:txBody>
      </p:sp>
      <p:cxnSp>
        <p:nvCxnSpPr>
          <p:cNvPr id="16" name="Straight Connector 15">
            <a:extLst>
              <a:ext uri="{FF2B5EF4-FFF2-40B4-BE49-F238E27FC236}">
                <a16:creationId xmlns:a16="http://schemas.microsoft.com/office/drawing/2014/main" id="{A5653A38-682D-49CD-ACF2-B3BDAD548874}"/>
              </a:ext>
            </a:extLst>
          </p:cNvPr>
          <p:cNvCxnSpPr>
            <a:cxnSpLocks/>
          </p:cNvCxnSpPr>
          <p:nvPr userDrawn="1"/>
        </p:nvCxnSpPr>
        <p:spPr>
          <a:xfrm>
            <a:off x="838199" y="4799419"/>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7B5960BD-58F5-41F2-B4FB-CBCCA139CDB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Tree>
    <p:extLst>
      <p:ext uri="{BB962C8B-B14F-4D97-AF65-F5344CB8AC3E}">
        <p14:creationId xmlns:p14="http://schemas.microsoft.com/office/powerpoint/2010/main" val="257145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V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3295291"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4741399" y="1803367"/>
            <a:ext cx="5416550" cy="4401315"/>
          </a:xfrm>
        </p:spPr>
        <p:txBody>
          <a:bodyPr lIns="0">
            <a:noAutofit/>
          </a:bodyPr>
          <a:lstStyle>
            <a:lvl1pPr marL="342900" indent="-342900">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4741399" y="633767"/>
            <a:ext cx="5615188" cy="374287"/>
          </a:xfrm>
        </p:spPr>
        <p:txBody>
          <a:bodyPr lIns="0">
            <a:noAutofit/>
          </a:bodyPr>
          <a:lstStyle>
            <a:lvl1pPr>
              <a:defRPr sz="4500"/>
            </a:lvl1pPr>
          </a:lstStyle>
          <a:p>
            <a:r>
              <a:rPr lang="en-US" dirty="0"/>
              <a:t>Agenda</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33042" y="653314"/>
            <a:ext cx="3645660" cy="5551371"/>
          </a:xfrm>
        </p:spPr>
        <p:txBody>
          <a:bodyPr/>
          <a:lstStyle/>
          <a:p>
            <a:endParaRPr lang="en-US"/>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47413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6FBD4F-ADF4-419E-9B0A-E82E4A9DAB85}"/>
              </a:ext>
            </a:extLst>
          </p:cNvPr>
          <p:cNvCxnSpPr>
            <a:cxnSpLocks/>
          </p:cNvCxnSpPr>
          <p:nvPr userDrawn="1"/>
        </p:nvCxnSpPr>
        <p:spPr>
          <a:xfrm>
            <a:off x="66908" y="0"/>
            <a:ext cx="0" cy="6898656"/>
          </a:xfrm>
          <a:prstGeom prst="line">
            <a:avLst/>
          </a:prstGeom>
          <a:ln w="50800">
            <a:solidFill>
              <a:srgbClr val="BDE3E8"/>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E0473120-E706-403E-ADF7-BBAA2F5619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728" y="6272618"/>
            <a:ext cx="1239827" cy="621042"/>
          </a:xfrm>
          <a:prstGeom prst="rect">
            <a:avLst/>
          </a:prstGeom>
        </p:spPr>
      </p:pic>
      <p:sp>
        <p:nvSpPr>
          <p:cNvPr id="9" name="Slide Number Placeholder 5">
            <a:extLst>
              <a:ext uri="{FF2B5EF4-FFF2-40B4-BE49-F238E27FC236}">
                <a16:creationId xmlns:a16="http://schemas.microsoft.com/office/drawing/2014/main" id="{71D391D4-1540-4937-8F00-D50E23AFBC3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0" name="Footer Placeholder 4">
            <a:extLst>
              <a:ext uri="{FF2B5EF4-FFF2-40B4-BE49-F238E27FC236}">
                <a16:creationId xmlns:a16="http://schemas.microsoft.com/office/drawing/2014/main" id="{C850E586-923B-4BD8-B60B-50E2871FC8F8}"/>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51233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V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9721138" y="1"/>
            <a:ext cx="2470862"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838199" y="1803367"/>
            <a:ext cx="5416550" cy="4420861"/>
          </a:xfrm>
        </p:spPr>
        <p:txBody>
          <a:bodyPr lIns="0">
            <a:noAutofit/>
          </a:bodyPr>
          <a:lstStyle>
            <a:lvl1pPr>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838199" y="633767"/>
            <a:ext cx="5615188" cy="374287"/>
          </a:xfrm>
        </p:spPr>
        <p:txBody>
          <a:bodyPr lIns="0">
            <a:noAutofit/>
          </a:bodyPr>
          <a:lstStyle>
            <a:lvl1pPr>
              <a:defRPr sz="4500"/>
            </a:lvl1pPr>
          </a:lstStyle>
          <a:p>
            <a:r>
              <a:rPr lang="en-US" dirty="0"/>
              <a:t>Agenda</a:t>
            </a:r>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8381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9" name="Picture Placeholder 10">
            <a:extLst>
              <a:ext uri="{FF2B5EF4-FFF2-40B4-BE49-F238E27FC236}">
                <a16:creationId xmlns:a16="http://schemas.microsoft.com/office/drawing/2014/main" id="{B3945B56-A2C9-4A45-82AD-3391B82ABA90}"/>
              </a:ext>
            </a:extLst>
          </p:cNvPr>
          <p:cNvSpPr>
            <a:spLocks noGrp="1"/>
          </p:cNvSpPr>
          <p:nvPr>
            <p:ph type="pic" sz="quarter" idx="10"/>
          </p:nvPr>
        </p:nvSpPr>
        <p:spPr>
          <a:xfrm>
            <a:off x="5361492"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pic>
        <p:nvPicPr>
          <p:cNvPr id="15" name="Picture 14" descr="A picture containing drawing&#10;&#10;Description automatically generated">
            <a:extLst>
              <a:ext uri="{FF2B5EF4-FFF2-40B4-BE49-F238E27FC236}">
                <a16:creationId xmlns:a16="http://schemas.microsoft.com/office/drawing/2014/main" id="{B4388667-828C-4100-8BD1-8A0778D0EFF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8" name="Slide Number Placeholder 5">
            <a:extLst>
              <a:ext uri="{FF2B5EF4-FFF2-40B4-BE49-F238E27FC236}">
                <a16:creationId xmlns:a16="http://schemas.microsoft.com/office/drawing/2014/main" id="{FBED086C-E2E7-47BD-A57F-27B58D94D532}"/>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9" name="Footer Placeholder 4">
            <a:extLst>
              <a:ext uri="{FF2B5EF4-FFF2-40B4-BE49-F238E27FC236}">
                <a16:creationId xmlns:a16="http://schemas.microsoft.com/office/drawing/2014/main" id="{37447BBB-A96F-4BB7-8B2C-4D31C5F2A947}"/>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372170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12192000" cy="68579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2811167" y="3970170"/>
            <a:ext cx="6569664" cy="374287"/>
          </a:xfrm>
        </p:spPr>
        <p:txBody>
          <a:bodyPr>
            <a:noAutofit/>
          </a:bodyPr>
          <a:lstStyle>
            <a:lvl1pPr algn="ctr">
              <a:defRPr sz="4500">
                <a:solidFill>
                  <a:schemeClr val="bg1"/>
                </a:solidFill>
              </a:defRPr>
            </a:lvl1pPr>
          </a:lstStyle>
          <a:p>
            <a:r>
              <a:rPr lang="en-US" dirty="0"/>
              <a:t>Questions &amp; Answer</a:t>
            </a:r>
          </a:p>
        </p:txBody>
      </p:sp>
      <p:sp>
        <p:nvSpPr>
          <p:cNvPr id="10" name="Text Placeholder 2">
            <a:extLst>
              <a:ext uri="{FF2B5EF4-FFF2-40B4-BE49-F238E27FC236}">
                <a16:creationId xmlns:a16="http://schemas.microsoft.com/office/drawing/2014/main" id="{96C0B6C9-8C06-4E46-9AB9-02A21B4C24B2}"/>
              </a:ext>
            </a:extLst>
          </p:cNvPr>
          <p:cNvSpPr>
            <a:spLocks noGrp="1"/>
          </p:cNvSpPr>
          <p:nvPr>
            <p:ph type="body" idx="14" hasCustomPrompt="1"/>
          </p:nvPr>
        </p:nvSpPr>
        <p:spPr>
          <a:xfrm>
            <a:off x="3692104" y="5086184"/>
            <a:ext cx="4807790" cy="685160"/>
          </a:xfrm>
          <a:prstGeom prst="rect">
            <a:avLst/>
          </a:prstGeom>
        </p:spPr>
        <p:txBody>
          <a:bodyPr>
            <a:noAutofit/>
          </a:bodyPr>
          <a:lstStyle>
            <a:lvl1pPr marL="0" indent="0" algn="ctr">
              <a:lnSpc>
                <a:spcPct val="100000"/>
              </a:lnSpc>
              <a:buNone/>
              <a:defRPr sz="1900" b="0">
                <a:solidFill>
                  <a:schemeClr val="bg1"/>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06942" y="459"/>
            <a:ext cx="10978113" cy="3217191"/>
          </a:xfrm>
        </p:spPr>
        <p:txBody>
          <a:bodyPr/>
          <a:lstStyle/>
          <a:p>
            <a:endParaRPr lang="en-US"/>
          </a:p>
        </p:txBody>
      </p:sp>
      <p:cxnSp>
        <p:nvCxnSpPr>
          <p:cNvPr id="13" name="Straight Connector 12">
            <a:extLst>
              <a:ext uri="{FF2B5EF4-FFF2-40B4-BE49-F238E27FC236}">
                <a16:creationId xmlns:a16="http://schemas.microsoft.com/office/drawing/2014/main" id="{68566A92-7FF3-47AD-80A8-70018A916B98}"/>
              </a:ext>
            </a:extLst>
          </p:cNvPr>
          <p:cNvCxnSpPr>
            <a:cxnSpLocks/>
          </p:cNvCxnSpPr>
          <p:nvPr userDrawn="1"/>
        </p:nvCxnSpPr>
        <p:spPr>
          <a:xfrm>
            <a:off x="3673288" y="4614824"/>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23" name="Picture 22" descr="A picture containing drawing&#10;&#10;Description automatically generated">
            <a:extLst>
              <a:ext uri="{FF2B5EF4-FFF2-40B4-BE49-F238E27FC236}">
                <a16:creationId xmlns:a16="http://schemas.microsoft.com/office/drawing/2014/main" id="{58A6B905-E7BB-4CB9-B5A3-83877F7D4D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7" name="Slide Number Placeholder 5">
            <a:extLst>
              <a:ext uri="{FF2B5EF4-FFF2-40B4-BE49-F238E27FC236}">
                <a16:creationId xmlns:a16="http://schemas.microsoft.com/office/drawing/2014/main" id="{14559626-B2C3-4005-97DD-B6BF09E20D56}"/>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8" name="Footer Placeholder 4">
            <a:extLst>
              <a:ext uri="{FF2B5EF4-FFF2-40B4-BE49-F238E27FC236}">
                <a16:creationId xmlns:a16="http://schemas.microsoft.com/office/drawing/2014/main" id="{E49AC53F-E669-4137-8AAD-354618CDDBF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87544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List V1">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10C297AB-4C0F-40F1-A571-6D13E121DED7}"/>
              </a:ext>
            </a:extLst>
          </p:cNvPr>
          <p:cNvSpPr>
            <a:spLocks noGrp="1"/>
          </p:cNvSpPr>
          <p:nvPr>
            <p:ph type="body" idx="14" hasCustomPrompt="1"/>
          </p:nvPr>
        </p:nvSpPr>
        <p:spPr>
          <a:xfrm>
            <a:off x="5641719" y="1653012"/>
            <a:ext cx="4807790" cy="685160"/>
          </a:xfrm>
          <a:prstGeom prst="rect">
            <a:avLst/>
          </a:prstGeom>
        </p:spPr>
        <p:txBody>
          <a:bodyPr lIns="0">
            <a:noAutofit/>
          </a:bodyPr>
          <a:lstStyle>
            <a:lvl1pPr marL="0" indent="0">
              <a:lnSpc>
                <a:spcPct val="100000"/>
              </a:lnSpc>
              <a:buNone/>
              <a:defRPr sz="1900" b="0">
                <a:solidFill>
                  <a:srgbClr val="37465E"/>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10" name="Title 1">
            <a:extLst>
              <a:ext uri="{FF2B5EF4-FFF2-40B4-BE49-F238E27FC236}">
                <a16:creationId xmlns:a16="http://schemas.microsoft.com/office/drawing/2014/main" id="{BC61D59D-111F-49EB-9193-6EED45C399E5}"/>
              </a:ext>
            </a:extLst>
          </p:cNvPr>
          <p:cNvSpPr>
            <a:spLocks noGrp="1"/>
          </p:cNvSpPr>
          <p:nvPr>
            <p:ph type="title" hasCustomPrompt="1"/>
          </p:nvPr>
        </p:nvSpPr>
        <p:spPr>
          <a:xfrm>
            <a:off x="5632194"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14" name="Rectangle 13">
            <a:extLst>
              <a:ext uri="{FF2B5EF4-FFF2-40B4-BE49-F238E27FC236}">
                <a16:creationId xmlns:a16="http://schemas.microsoft.com/office/drawing/2014/main" id="{9283FA55-A787-4F8F-954A-A50171EEFFD4}"/>
              </a:ext>
            </a:extLst>
          </p:cNvPr>
          <p:cNvSpPr/>
          <p:nvPr userDrawn="1"/>
        </p:nvSpPr>
        <p:spPr>
          <a:xfrm>
            <a:off x="0" y="1"/>
            <a:ext cx="2715528" cy="47243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0E54DC1B-F71F-4CDC-9B76-3DD189F64283}"/>
              </a:ext>
            </a:extLst>
          </p:cNvPr>
          <p:cNvSpPr>
            <a:spLocks noGrp="1"/>
          </p:cNvSpPr>
          <p:nvPr>
            <p:ph type="pic" sz="quarter" idx="19"/>
          </p:nvPr>
        </p:nvSpPr>
        <p:spPr>
          <a:xfrm>
            <a:off x="633041" y="647700"/>
            <a:ext cx="4366112" cy="5105400"/>
          </a:xfrm>
        </p:spPr>
        <p:txBody>
          <a:bodyPr/>
          <a:lstStyle/>
          <a:p>
            <a:endParaRPr lang="en-US"/>
          </a:p>
        </p:txBody>
      </p:sp>
      <p:cxnSp>
        <p:nvCxnSpPr>
          <p:cNvPr id="18" name="Straight Connector 17">
            <a:extLst>
              <a:ext uri="{FF2B5EF4-FFF2-40B4-BE49-F238E27FC236}">
                <a16:creationId xmlns:a16="http://schemas.microsoft.com/office/drawing/2014/main" id="{AB4AD22C-A047-4621-838B-ADB5BF87778F}"/>
              </a:ext>
            </a:extLst>
          </p:cNvPr>
          <p:cNvCxnSpPr>
            <a:cxnSpLocks/>
          </p:cNvCxnSpPr>
          <p:nvPr userDrawn="1"/>
        </p:nvCxnSpPr>
        <p:spPr>
          <a:xfrm>
            <a:off x="5641719"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02C8DDE6-B6CA-4DF3-8D91-0A56923EC34C}"/>
              </a:ext>
            </a:extLst>
          </p:cNvPr>
          <p:cNvSpPr>
            <a:spLocks noGrp="1"/>
          </p:cNvSpPr>
          <p:nvPr>
            <p:ph type="body" sz="half" idx="17" hasCustomPrompt="1"/>
          </p:nvPr>
        </p:nvSpPr>
        <p:spPr>
          <a:xfrm>
            <a:off x="5651243" y="4484487"/>
            <a:ext cx="4861057" cy="1268613"/>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6">
            <a:extLst>
              <a:ext uri="{FF2B5EF4-FFF2-40B4-BE49-F238E27FC236}">
                <a16:creationId xmlns:a16="http://schemas.microsoft.com/office/drawing/2014/main" id="{663C6A73-2D39-484B-87A1-3A715E113A36}"/>
              </a:ext>
            </a:extLst>
          </p:cNvPr>
          <p:cNvSpPr>
            <a:spLocks noGrp="1"/>
          </p:cNvSpPr>
          <p:nvPr>
            <p:ph type="body" sz="quarter" idx="18" hasCustomPrompt="1"/>
          </p:nvPr>
        </p:nvSpPr>
        <p:spPr>
          <a:xfrm>
            <a:off x="5651244" y="2820538"/>
            <a:ext cx="4861056"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pic>
        <p:nvPicPr>
          <p:cNvPr id="13" name="Picture 12" descr="A picture containing drawing&#10;&#10;Description automatically generated">
            <a:extLst>
              <a:ext uri="{FF2B5EF4-FFF2-40B4-BE49-F238E27FC236}">
                <a16:creationId xmlns:a16="http://schemas.microsoft.com/office/drawing/2014/main" id="{2BD0B87C-9988-4435-98E8-9838CE24BC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D70F3CCE-26B4-488D-8F4C-6C4012B8CB3D}"/>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A7387E14-1D04-4516-BDB1-A33B42756895}"/>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12565834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 Layout">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4F6E501-62D7-4B00-8BD1-7DEF5DC27ECF}"/>
              </a:ext>
            </a:extLst>
          </p:cNvPr>
          <p:cNvSpPr/>
          <p:nvPr userDrawn="1"/>
        </p:nvSpPr>
        <p:spPr>
          <a:xfrm flipH="1">
            <a:off x="7496171" y="0"/>
            <a:ext cx="4254755" cy="7619999"/>
          </a:xfrm>
          <a:custGeom>
            <a:avLst/>
            <a:gdLst>
              <a:gd name="connsiteX0" fmla="*/ 0 w 4254755"/>
              <a:gd name="connsiteY0" fmla="*/ 0 h 6857999"/>
              <a:gd name="connsiteX1" fmla="*/ 4254755 w 4254755"/>
              <a:gd name="connsiteY1" fmla="*/ 0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6857999"/>
              <a:gd name="connsiteX1" fmla="*/ 4254755 w 4254755"/>
              <a:gd name="connsiteY1" fmla="*/ 1838325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7619999"/>
              <a:gd name="connsiteX1" fmla="*/ 4254755 w 4254755"/>
              <a:gd name="connsiteY1" fmla="*/ 1838325 h 7619999"/>
              <a:gd name="connsiteX2" fmla="*/ 4254755 w 4254755"/>
              <a:gd name="connsiteY2" fmla="*/ 7619999 h 7619999"/>
              <a:gd name="connsiteX3" fmla="*/ 0 w 4254755"/>
              <a:gd name="connsiteY3" fmla="*/ 6857999 h 7619999"/>
              <a:gd name="connsiteX4" fmla="*/ 0 w 4254755"/>
              <a:gd name="connsiteY4" fmla="*/ 0 h 7619999"/>
              <a:gd name="connsiteX0" fmla="*/ 0 w 4254755"/>
              <a:gd name="connsiteY0" fmla="*/ 0 h 7619999"/>
              <a:gd name="connsiteX1" fmla="*/ 4254755 w 4254755"/>
              <a:gd name="connsiteY1" fmla="*/ 1838325 h 7619999"/>
              <a:gd name="connsiteX2" fmla="*/ 4254755 w 4254755"/>
              <a:gd name="connsiteY2" fmla="*/ 7619999 h 7619999"/>
              <a:gd name="connsiteX3" fmla="*/ 9525 w 4254755"/>
              <a:gd name="connsiteY3" fmla="*/ 5781674 h 7619999"/>
              <a:gd name="connsiteX4" fmla="*/ 0 w 4254755"/>
              <a:gd name="connsiteY4" fmla="*/ 0 h 761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755" h="7619999">
                <a:moveTo>
                  <a:pt x="0" y="0"/>
                </a:moveTo>
                <a:lnTo>
                  <a:pt x="4254755" y="1838325"/>
                </a:lnTo>
                <a:lnTo>
                  <a:pt x="4254755" y="7619999"/>
                </a:lnTo>
                <a:lnTo>
                  <a:pt x="9525" y="5781674"/>
                </a:lnTo>
                <a:lnTo>
                  <a:pt x="0" y="0"/>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4">
            <a:extLst>
              <a:ext uri="{FF2B5EF4-FFF2-40B4-BE49-F238E27FC236}">
                <a16:creationId xmlns:a16="http://schemas.microsoft.com/office/drawing/2014/main" id="{5CB56CD5-FAD5-4B44-BE73-09AE9D59A415}"/>
              </a:ext>
            </a:extLst>
          </p:cNvPr>
          <p:cNvSpPr>
            <a:spLocks noGrp="1"/>
          </p:cNvSpPr>
          <p:nvPr>
            <p:ph type="pic" sz="quarter" idx="10"/>
          </p:nvPr>
        </p:nvSpPr>
        <p:spPr>
          <a:xfrm>
            <a:off x="8134350" y="-417611"/>
            <a:ext cx="4057650" cy="4373245"/>
          </a:xfrm>
          <a:custGeom>
            <a:avLst/>
            <a:gdLst>
              <a:gd name="connsiteX0" fmla="*/ 4057650 w 4057650"/>
              <a:gd name="connsiteY0" fmla="*/ 0 h 4373245"/>
              <a:gd name="connsiteX1" fmla="*/ 4057650 w 4057650"/>
              <a:gd name="connsiteY1" fmla="*/ 2637463 h 4373245"/>
              <a:gd name="connsiteX2" fmla="*/ 0 w 4057650"/>
              <a:gd name="connsiteY2" fmla="*/ 4373245 h 4373245"/>
              <a:gd name="connsiteX3" fmla="*/ 0 w 4057650"/>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0" h="4373245">
                <a:moveTo>
                  <a:pt x="4057650" y="0"/>
                </a:moveTo>
                <a:lnTo>
                  <a:pt x="4057650" y="2637463"/>
                </a:lnTo>
                <a:lnTo>
                  <a:pt x="0" y="4373245"/>
                </a:lnTo>
                <a:lnTo>
                  <a:pt x="0" y="1735782"/>
                </a:lnTo>
                <a:close/>
              </a:path>
            </a:pathLst>
          </a:custGeom>
        </p:spPr>
      </p:sp>
      <p:sp>
        <p:nvSpPr>
          <p:cNvPr id="20" name="Picture Placeholder 6">
            <a:extLst>
              <a:ext uri="{FF2B5EF4-FFF2-40B4-BE49-F238E27FC236}">
                <a16:creationId xmlns:a16="http://schemas.microsoft.com/office/drawing/2014/main" id="{AA996243-9BF0-44A6-BBBB-6B27593E79CD}"/>
              </a:ext>
            </a:extLst>
          </p:cNvPr>
          <p:cNvSpPr>
            <a:spLocks noGrp="1"/>
          </p:cNvSpPr>
          <p:nvPr>
            <p:ph type="pic" sz="quarter" idx="19"/>
          </p:nvPr>
        </p:nvSpPr>
        <p:spPr>
          <a:xfrm>
            <a:off x="6993956" y="3133081"/>
            <a:ext cx="4057651" cy="4373245"/>
          </a:xfrm>
          <a:custGeom>
            <a:avLst/>
            <a:gdLst>
              <a:gd name="connsiteX0" fmla="*/ 4057651 w 4057651"/>
              <a:gd name="connsiteY0" fmla="*/ 0 h 4373245"/>
              <a:gd name="connsiteX1" fmla="*/ 4057651 w 4057651"/>
              <a:gd name="connsiteY1" fmla="*/ 2637463 h 4373245"/>
              <a:gd name="connsiteX2" fmla="*/ 0 w 4057651"/>
              <a:gd name="connsiteY2" fmla="*/ 4373245 h 4373245"/>
              <a:gd name="connsiteX3" fmla="*/ 0 w 4057651"/>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1" h="4373245">
                <a:moveTo>
                  <a:pt x="4057651" y="0"/>
                </a:moveTo>
                <a:lnTo>
                  <a:pt x="4057651" y="2637463"/>
                </a:lnTo>
                <a:lnTo>
                  <a:pt x="0" y="4373245"/>
                </a:lnTo>
                <a:lnTo>
                  <a:pt x="0" y="1735782"/>
                </a:lnTo>
                <a:close/>
              </a:path>
            </a:pathLst>
          </a:custGeom>
        </p:spPr>
      </p:sp>
      <p:sp>
        <p:nvSpPr>
          <p:cNvPr id="21" name="Text Placeholder 2">
            <a:extLst>
              <a:ext uri="{FF2B5EF4-FFF2-40B4-BE49-F238E27FC236}">
                <a16:creationId xmlns:a16="http://schemas.microsoft.com/office/drawing/2014/main" id="{2583A3D0-A334-4DA9-84C1-10F93112F984}"/>
              </a:ext>
            </a:extLst>
          </p:cNvPr>
          <p:cNvSpPr>
            <a:spLocks noGrp="1"/>
          </p:cNvSpPr>
          <p:nvPr>
            <p:ph type="body" idx="1" hasCustomPrompt="1"/>
          </p:nvPr>
        </p:nvSpPr>
        <p:spPr>
          <a:xfrm>
            <a:off x="876301" y="1747125"/>
            <a:ext cx="4701510"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76300"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76300"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AB8CF2E9-4144-4C86-A021-1F680F67244D}"/>
              </a:ext>
            </a:extLst>
          </p:cNvPr>
          <p:cNvSpPr>
            <a:spLocks noGrp="1"/>
          </p:cNvSpPr>
          <p:nvPr>
            <p:ph type="body" sz="half" idx="17" hasCustomPrompt="1"/>
          </p:nvPr>
        </p:nvSpPr>
        <p:spPr>
          <a:xfrm>
            <a:off x="876300" y="2271185"/>
            <a:ext cx="4701510" cy="4034509"/>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6" name="Picture 15" descr="A picture containing drawing&#10;&#10;Description automatically generated">
            <a:extLst>
              <a:ext uri="{FF2B5EF4-FFF2-40B4-BE49-F238E27FC236}">
                <a16:creationId xmlns:a16="http://schemas.microsoft.com/office/drawing/2014/main" id="{647E91AE-D586-4628-9DEF-8C2FCD738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Slide Number Placeholder 5">
            <a:extLst>
              <a:ext uri="{FF2B5EF4-FFF2-40B4-BE49-F238E27FC236}">
                <a16:creationId xmlns:a16="http://schemas.microsoft.com/office/drawing/2014/main" id="{00385215-AACE-4DA0-9698-189E365FF3C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1098388141"/>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Layout V1">
    <p:bg>
      <p:bgPr>
        <a:solidFill>
          <a:schemeClr val="bg1"/>
        </a:solidFill>
        <a:effectLst/>
      </p:bgPr>
    </p:bg>
    <p:spTree>
      <p:nvGrpSpPr>
        <p:cNvPr id="1" name=""/>
        <p:cNvGrpSpPr/>
        <p:nvPr/>
      </p:nvGrpSpPr>
      <p:grpSpPr>
        <a:xfrm>
          <a:off x="0" y="0"/>
          <a:ext cx="0" cy="0"/>
          <a:chOff x="0" y="0"/>
          <a:chExt cx="0" cy="0"/>
        </a:xfrm>
      </p:grpSpPr>
      <p:sp>
        <p:nvSpPr>
          <p:cNvPr id="48" name="Freeform 1">
            <a:extLst>
              <a:ext uri="{FF2B5EF4-FFF2-40B4-BE49-F238E27FC236}">
                <a16:creationId xmlns:a16="http://schemas.microsoft.com/office/drawing/2014/main" id="{BD044CD3-29C8-4492-B967-89B6A9D1F926}"/>
              </a:ext>
            </a:extLst>
          </p:cNvPr>
          <p:cNvSpPr/>
          <p:nvPr userDrawn="1"/>
        </p:nvSpPr>
        <p:spPr>
          <a:xfrm>
            <a:off x="882830" y="2725954"/>
            <a:ext cx="11309169" cy="3579743"/>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userDrawn="1">
            <p:ph type="title" hasCustomPrompt="1"/>
          </p:nvPr>
        </p:nvSpPr>
        <p:spPr>
          <a:xfrm>
            <a:off x="882831"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82831"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00385215-AACE-4DA0-9698-189E365FF3C8}"/>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
        <p:nvSpPr>
          <p:cNvPr id="49" name="Text Placeholder 2">
            <a:extLst>
              <a:ext uri="{FF2B5EF4-FFF2-40B4-BE49-F238E27FC236}">
                <a16:creationId xmlns:a16="http://schemas.microsoft.com/office/drawing/2014/main" id="{5E2863FE-DFA3-4E32-8E5B-854C13D7AD71}"/>
              </a:ext>
            </a:extLst>
          </p:cNvPr>
          <p:cNvSpPr>
            <a:spLocks noGrp="1"/>
          </p:cNvSpPr>
          <p:nvPr>
            <p:ph type="body" idx="1" hasCustomPrompt="1"/>
          </p:nvPr>
        </p:nvSpPr>
        <p:spPr>
          <a:xfrm>
            <a:off x="1236762"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0" name="Text Placeholder 3">
            <a:extLst>
              <a:ext uri="{FF2B5EF4-FFF2-40B4-BE49-F238E27FC236}">
                <a16:creationId xmlns:a16="http://schemas.microsoft.com/office/drawing/2014/main" id="{9222502C-E8B8-4EF8-9411-5E39DF39C4B2}"/>
              </a:ext>
            </a:extLst>
          </p:cNvPr>
          <p:cNvSpPr>
            <a:spLocks noGrp="1"/>
          </p:cNvSpPr>
          <p:nvPr>
            <p:ph type="body" sz="half" idx="17" hasCustomPrompt="1"/>
          </p:nvPr>
        </p:nvSpPr>
        <p:spPr>
          <a:xfrm>
            <a:off x="1236762" y="4163444"/>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52" name="Text Placeholder 2">
            <a:extLst>
              <a:ext uri="{FF2B5EF4-FFF2-40B4-BE49-F238E27FC236}">
                <a16:creationId xmlns:a16="http://schemas.microsoft.com/office/drawing/2014/main" id="{0B65E1E5-071D-4D50-9559-B33D9B2B98DD}"/>
              </a:ext>
            </a:extLst>
          </p:cNvPr>
          <p:cNvSpPr>
            <a:spLocks noGrp="1"/>
          </p:cNvSpPr>
          <p:nvPr>
            <p:ph type="body" idx="23" hasCustomPrompt="1"/>
          </p:nvPr>
        </p:nvSpPr>
        <p:spPr>
          <a:xfrm>
            <a:off x="3404516"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3" name="Text Placeholder 3">
            <a:extLst>
              <a:ext uri="{FF2B5EF4-FFF2-40B4-BE49-F238E27FC236}">
                <a16:creationId xmlns:a16="http://schemas.microsoft.com/office/drawing/2014/main" id="{693040BD-9F04-4FCF-99A9-7754469B2863}"/>
              </a:ext>
            </a:extLst>
          </p:cNvPr>
          <p:cNvSpPr>
            <a:spLocks noGrp="1"/>
          </p:cNvSpPr>
          <p:nvPr>
            <p:ph type="body" sz="half" idx="24" hasCustomPrompt="1"/>
          </p:nvPr>
        </p:nvSpPr>
        <p:spPr>
          <a:xfrm>
            <a:off x="3404516" y="4163443"/>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61" name="Text Placeholder 2">
            <a:extLst>
              <a:ext uri="{FF2B5EF4-FFF2-40B4-BE49-F238E27FC236}">
                <a16:creationId xmlns:a16="http://schemas.microsoft.com/office/drawing/2014/main" id="{E1481BA2-98C9-4C46-9D71-A8CC50886BAA}"/>
              </a:ext>
            </a:extLst>
          </p:cNvPr>
          <p:cNvSpPr>
            <a:spLocks noGrp="1"/>
          </p:cNvSpPr>
          <p:nvPr>
            <p:ph type="body" idx="25" hasCustomPrompt="1"/>
          </p:nvPr>
        </p:nvSpPr>
        <p:spPr>
          <a:xfrm>
            <a:off x="5572270"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63" name="Text Placeholder 3">
            <a:extLst>
              <a:ext uri="{FF2B5EF4-FFF2-40B4-BE49-F238E27FC236}">
                <a16:creationId xmlns:a16="http://schemas.microsoft.com/office/drawing/2014/main" id="{90156F3D-F207-4499-8BBA-D5CAA7CE60BD}"/>
              </a:ext>
            </a:extLst>
          </p:cNvPr>
          <p:cNvSpPr>
            <a:spLocks noGrp="1"/>
          </p:cNvSpPr>
          <p:nvPr>
            <p:ph type="body" sz="half" idx="26" hasCustomPrompt="1"/>
          </p:nvPr>
        </p:nvSpPr>
        <p:spPr>
          <a:xfrm>
            <a:off x="5572270"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65" name="Picture 64" descr="A picture containing drawing&#10;&#10;Description automatically generated">
            <a:extLst>
              <a:ext uri="{FF2B5EF4-FFF2-40B4-BE49-F238E27FC236}">
                <a16:creationId xmlns:a16="http://schemas.microsoft.com/office/drawing/2014/main" id="{C841B394-45CE-4318-AA3F-D94DD364AEA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3" name="Text Placeholder 2">
            <a:extLst>
              <a:ext uri="{FF2B5EF4-FFF2-40B4-BE49-F238E27FC236}">
                <a16:creationId xmlns:a16="http://schemas.microsoft.com/office/drawing/2014/main" id="{704122DA-9C3B-463D-B734-5BF170A125F3}"/>
              </a:ext>
            </a:extLst>
          </p:cNvPr>
          <p:cNvSpPr>
            <a:spLocks noGrp="1"/>
          </p:cNvSpPr>
          <p:nvPr>
            <p:ph type="body" idx="27" hasCustomPrompt="1"/>
          </p:nvPr>
        </p:nvSpPr>
        <p:spPr>
          <a:xfrm>
            <a:off x="7740023"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4" name="Text Placeholder 3">
            <a:extLst>
              <a:ext uri="{FF2B5EF4-FFF2-40B4-BE49-F238E27FC236}">
                <a16:creationId xmlns:a16="http://schemas.microsoft.com/office/drawing/2014/main" id="{4E7E0BBA-6339-44ED-ACF2-6CC93DE0ED32}"/>
              </a:ext>
            </a:extLst>
          </p:cNvPr>
          <p:cNvSpPr>
            <a:spLocks noGrp="1"/>
          </p:cNvSpPr>
          <p:nvPr>
            <p:ph type="body" sz="half" idx="28" hasCustomPrompt="1"/>
          </p:nvPr>
        </p:nvSpPr>
        <p:spPr>
          <a:xfrm>
            <a:off x="7740023"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8" name="Text Placeholder 2">
            <a:extLst>
              <a:ext uri="{FF2B5EF4-FFF2-40B4-BE49-F238E27FC236}">
                <a16:creationId xmlns:a16="http://schemas.microsoft.com/office/drawing/2014/main" id="{1EE81D11-2C3F-4BBA-BE6E-6CF77F1D619C}"/>
              </a:ext>
            </a:extLst>
          </p:cNvPr>
          <p:cNvSpPr>
            <a:spLocks noGrp="1"/>
          </p:cNvSpPr>
          <p:nvPr>
            <p:ph type="body" idx="29" hasCustomPrompt="1"/>
          </p:nvPr>
        </p:nvSpPr>
        <p:spPr>
          <a:xfrm>
            <a:off x="9907775"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9" name="Text Placeholder 3">
            <a:extLst>
              <a:ext uri="{FF2B5EF4-FFF2-40B4-BE49-F238E27FC236}">
                <a16:creationId xmlns:a16="http://schemas.microsoft.com/office/drawing/2014/main" id="{8F6065FA-8228-4F27-8988-62AD6FB9AB3E}"/>
              </a:ext>
            </a:extLst>
          </p:cNvPr>
          <p:cNvSpPr>
            <a:spLocks noGrp="1"/>
          </p:cNvSpPr>
          <p:nvPr>
            <p:ph type="body" sz="half" idx="30" hasCustomPrompt="1"/>
          </p:nvPr>
        </p:nvSpPr>
        <p:spPr>
          <a:xfrm>
            <a:off x="9907775"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 name="Oval 1">
            <a:extLst>
              <a:ext uri="{FF2B5EF4-FFF2-40B4-BE49-F238E27FC236}">
                <a16:creationId xmlns:a16="http://schemas.microsoft.com/office/drawing/2014/main" id="{10CC664C-165A-47A4-B07C-9FE447327625}"/>
              </a:ext>
            </a:extLst>
          </p:cNvPr>
          <p:cNvSpPr/>
          <p:nvPr userDrawn="1"/>
        </p:nvSpPr>
        <p:spPr>
          <a:xfrm>
            <a:off x="123676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F2E342E-F3A5-48D2-A866-24FB434AD771}"/>
              </a:ext>
            </a:extLst>
          </p:cNvPr>
          <p:cNvSpPr/>
          <p:nvPr userDrawn="1"/>
        </p:nvSpPr>
        <p:spPr>
          <a:xfrm>
            <a:off x="340393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5AF3E3A-59F7-47CF-B514-4F7C444F93EC}"/>
              </a:ext>
            </a:extLst>
          </p:cNvPr>
          <p:cNvSpPr/>
          <p:nvPr userDrawn="1"/>
        </p:nvSpPr>
        <p:spPr>
          <a:xfrm>
            <a:off x="557110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4107861-9025-4C62-9E7C-DA7B18EE106D}"/>
              </a:ext>
            </a:extLst>
          </p:cNvPr>
          <p:cNvSpPr/>
          <p:nvPr userDrawn="1"/>
        </p:nvSpPr>
        <p:spPr>
          <a:xfrm>
            <a:off x="773827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E8E061A-B1EF-4F73-935D-8C2A0947B4D1}"/>
              </a:ext>
            </a:extLst>
          </p:cNvPr>
          <p:cNvSpPr/>
          <p:nvPr userDrawn="1"/>
        </p:nvSpPr>
        <p:spPr>
          <a:xfrm>
            <a:off x="990544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014799"/>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DC448F-6422-4483-9505-A2ADF324F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14BA96-2D21-45E8-AEFA-E1127D46D7D2}"/>
              </a:ext>
            </a:extLst>
          </p:cNvPr>
          <p:cNvSpPr>
            <a:spLocks noGrp="1"/>
          </p:cNvSpPr>
          <p:nvPr>
            <p:ph type="body" idx="1"/>
          </p:nvPr>
        </p:nvSpPr>
        <p:spPr>
          <a:xfrm>
            <a:off x="838200" y="1825625"/>
            <a:ext cx="10515600" cy="1918239"/>
          </a:xfrm>
          <a:prstGeom prst="rect">
            <a:avLst/>
          </a:prstGeom>
        </p:spPr>
        <p:txBody>
          <a:bodyPr vert="horz" lIns="91440" tIns="45720" rIns="91440" bIns="45720" rtlCol="0">
            <a:normAutofit/>
          </a:bodyPr>
          <a:lstStyle/>
          <a:p>
            <a:pPr lvl="0"/>
            <a:r>
              <a:rPr lang="en-US" dirty="0"/>
              <a:t>Bullet Level 1</a:t>
            </a:r>
          </a:p>
          <a:p>
            <a:pPr lvl="1"/>
            <a:r>
              <a:rPr lang="en-US" dirty="0"/>
              <a:t>Bullet Level 2</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276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23" r:id="rId3"/>
    <p:sldLayoutId id="2147483735" r:id="rId4"/>
    <p:sldLayoutId id="2147483736" r:id="rId5"/>
    <p:sldLayoutId id="2147483721" r:id="rId6"/>
    <p:sldLayoutId id="2147483725" r:id="rId7"/>
    <p:sldLayoutId id="2147483738" r:id="rId8"/>
    <p:sldLayoutId id="2147483764" r:id="rId9"/>
    <p:sldLayoutId id="2147483765" r:id="rId10"/>
    <p:sldLayoutId id="2147483728" r:id="rId11"/>
    <p:sldLayoutId id="2147483729" r:id="rId12"/>
    <p:sldLayoutId id="2147483737" r:id="rId13"/>
    <p:sldLayoutId id="2147483740" r:id="rId14"/>
    <p:sldLayoutId id="2147483739" r:id="rId15"/>
    <p:sldLayoutId id="2147483759" r:id="rId16"/>
    <p:sldLayoutId id="2147483741" r:id="rId17"/>
    <p:sldLayoutId id="2147483742" r:id="rId18"/>
    <p:sldLayoutId id="2147483734" r:id="rId19"/>
    <p:sldLayoutId id="2147483779" r:id="rId20"/>
  </p:sldLayoutIdLst>
  <p:hf hdr="0" dt="0"/>
  <p:txStyles>
    <p:titleStyle>
      <a:lvl1pPr algn="l" defTabSz="914400" rtl="0" eaLnBrk="1" latinLnBrk="0" hangingPunct="1">
        <a:lnSpc>
          <a:spcPct val="90000"/>
        </a:lnSpc>
        <a:spcBef>
          <a:spcPct val="0"/>
        </a:spcBef>
        <a:buNone/>
        <a:defRPr sz="2500" b="1" kern="1200">
          <a:solidFill>
            <a:srgbClr val="37465E"/>
          </a:solidFill>
          <a:latin typeface="Raleway" panose="020B0503030101060003" pitchFamily="34" charset="0"/>
          <a:ea typeface="+mj-ea"/>
          <a:cs typeface="+mj-cs"/>
        </a:defRPr>
      </a:lvl1pPr>
    </p:titleStyle>
    <p:body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surveymonkey.com/r/SOWITrainingEval" TargetMode="External"/><Relationship Id="rId2" Type="http://schemas.openxmlformats.org/officeDocument/2006/relationships/notesSlide" Target="../notesSlides/notesSlide14.xml"/><Relationship Id="rId1" Type="http://schemas.openxmlformats.org/officeDocument/2006/relationships/slideLayout" Target="../slideLayouts/slideLayout20.xml"/><Relationship Id="rId5" Type="http://schemas.openxmlformats.org/officeDocument/2006/relationships/hyperlink" Target="https://app.smartsheet.com/b/form/dacb2d9b38564db4afb5ab8426d91ad6"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0ACC-15AE-4F76-9365-B0D45135EDF1}"/>
              </a:ext>
            </a:extLst>
          </p:cNvPr>
          <p:cNvSpPr>
            <a:spLocks noGrp="1"/>
          </p:cNvSpPr>
          <p:nvPr>
            <p:ph type="ctrTitle"/>
          </p:nvPr>
        </p:nvSpPr>
        <p:spPr>
          <a:xfrm>
            <a:off x="604684" y="3362633"/>
            <a:ext cx="8524568" cy="2315494"/>
          </a:xfrm>
        </p:spPr>
        <p:txBody>
          <a:bodyPr>
            <a:noAutofit/>
          </a:bodyPr>
          <a:lstStyle/>
          <a:p>
            <a:r>
              <a:rPr lang="en-US" dirty="0"/>
              <a:t>Making the most of a Multi generational Workplace</a:t>
            </a:r>
          </a:p>
        </p:txBody>
      </p:sp>
      <p:pic>
        <p:nvPicPr>
          <p:cNvPr id="4" name="Picture 3" descr="A picture containing text, clipart&#10;&#10;Description automatically generated">
            <a:extLst>
              <a:ext uri="{FF2B5EF4-FFF2-40B4-BE49-F238E27FC236}">
                <a16:creationId xmlns:a16="http://schemas.microsoft.com/office/drawing/2014/main" id="{2EE8D244-9582-4D7F-B43C-3D790B4C17E5}"/>
              </a:ext>
            </a:extLst>
          </p:cNvPr>
          <p:cNvPicPr/>
          <p:nvPr/>
        </p:nvPicPr>
        <p:blipFill>
          <a:blip r:embed="rId3"/>
          <a:stretch>
            <a:fillRect/>
          </a:stretch>
        </p:blipFill>
        <p:spPr>
          <a:xfrm>
            <a:off x="9147175" y="4858312"/>
            <a:ext cx="3044825" cy="1052195"/>
          </a:xfrm>
          <a:prstGeom prst="rect">
            <a:avLst/>
          </a:prstGeom>
        </p:spPr>
      </p:pic>
    </p:spTree>
    <p:extLst>
      <p:ext uri="{BB962C8B-B14F-4D97-AF65-F5344CB8AC3E}">
        <p14:creationId xmlns:p14="http://schemas.microsoft.com/office/powerpoint/2010/main" val="2403341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8326694" cy="436093"/>
          </a:xfrm>
        </p:spPr>
        <p:txBody>
          <a:bodyPr/>
          <a:lstStyle/>
          <a:p>
            <a:r>
              <a:rPr lang="en-US" sz="3600" b="1" dirty="0">
                <a:solidFill>
                  <a:schemeClr val="tx2"/>
                </a:solidFill>
                <a:latin typeface="+mj-lt"/>
                <a:cs typeface="Arial" pitchFamily="34" charset="0"/>
              </a:rPr>
              <a:t>Work Style By Generation</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indent="-285750">
              <a:spcBef>
                <a:spcPts val="600"/>
              </a:spcBef>
              <a:spcAft>
                <a:spcPts val="600"/>
              </a:spcAft>
              <a:buClr>
                <a:schemeClr val="tx2"/>
              </a:buClr>
              <a:buSzPct val="100000"/>
              <a:buFont typeface="Arial" panose="020B0604020202020204" pitchFamily="34" charset="0"/>
              <a:buChar char="•"/>
            </a:pPr>
            <a:r>
              <a:rPr lang="en-US" sz="1500" b="1" dirty="0">
                <a:solidFill>
                  <a:schemeClr val="tx2"/>
                </a:solidFill>
                <a:latin typeface="Raleway SemiBold" panose="020B0604020202020204" charset="0"/>
                <a:cs typeface="Arial" pitchFamily="34" charset="0"/>
              </a:rPr>
              <a:t>Traditionalists:</a:t>
            </a:r>
            <a:r>
              <a:rPr lang="en-US" sz="1500" dirty="0">
                <a:solidFill>
                  <a:schemeClr val="tx2"/>
                </a:solidFill>
                <a:latin typeface="Raleway SemiBold" panose="020B0604020202020204" charset="0"/>
                <a:cs typeface="Arial" pitchFamily="34" charset="0"/>
              </a:rPr>
              <a:t> Work hard, value putting in long hours; show up;  put work first.</a:t>
            </a:r>
          </a:p>
          <a:p>
            <a:pPr marL="285750" indent="-285750">
              <a:spcBef>
                <a:spcPts val="600"/>
              </a:spcBef>
              <a:spcAft>
                <a:spcPts val="600"/>
              </a:spcAft>
              <a:buClr>
                <a:schemeClr val="tx2"/>
              </a:buClr>
              <a:buSzPct val="100000"/>
              <a:buFont typeface="Arial" panose="020B0604020202020204" pitchFamily="34" charset="0"/>
              <a:buChar char="•"/>
            </a:pPr>
            <a:r>
              <a:rPr lang="en-US" sz="1500" b="1" dirty="0">
                <a:solidFill>
                  <a:schemeClr val="tx2"/>
                </a:solidFill>
                <a:latin typeface="Raleway SemiBold" panose="020B0604020202020204" charset="0"/>
                <a:cs typeface="Arial" pitchFamily="34" charset="0"/>
              </a:rPr>
              <a:t>Baby Boomers: </a:t>
            </a:r>
            <a:r>
              <a:rPr lang="en-US" sz="1500" dirty="0">
                <a:solidFill>
                  <a:schemeClr val="tx2"/>
                </a:solidFill>
                <a:latin typeface="Raleway SemiBold" panose="020B0604020202020204" charset="0"/>
                <a:cs typeface="Arial" pitchFamily="34" charset="0"/>
              </a:rPr>
              <a:t>Are dedicated; see teamwork and meetings as important; collaborate; are service oriented;  value work/life balance.</a:t>
            </a:r>
          </a:p>
          <a:p>
            <a:pPr marL="285750" indent="-285750">
              <a:spcBef>
                <a:spcPts val="600"/>
              </a:spcBef>
              <a:spcAft>
                <a:spcPts val="600"/>
              </a:spcAft>
              <a:buClr>
                <a:schemeClr val="tx2"/>
              </a:buClr>
              <a:buSzPct val="100000"/>
              <a:buFont typeface="Arial" panose="020B0604020202020204" pitchFamily="34" charset="0"/>
              <a:buChar char="•"/>
            </a:pPr>
            <a:r>
              <a:rPr lang="en-US" sz="1500" b="1" dirty="0">
                <a:solidFill>
                  <a:schemeClr val="tx2"/>
                </a:solidFill>
                <a:latin typeface="Raleway SemiBold" panose="020B0604020202020204" charset="0"/>
                <a:cs typeface="Arial" pitchFamily="34" charset="0"/>
              </a:rPr>
              <a:t>Generation X and Millennials: </a:t>
            </a:r>
            <a:r>
              <a:rPr lang="en-US" sz="1500" dirty="0">
                <a:solidFill>
                  <a:schemeClr val="tx2"/>
                </a:solidFill>
                <a:latin typeface="Raleway SemiBold" panose="020B0604020202020204" charset="0"/>
                <a:cs typeface="Arial" pitchFamily="34" charset="0"/>
              </a:rPr>
              <a:t>Are creative, techno-literate; want their contributions valued regardless of actual time put in; value results over hours worked; exhibit a free spirit; demonstrate Monster, Apple and Google work styles.</a:t>
            </a:r>
          </a:p>
        </p:txBody>
      </p:sp>
    </p:spTree>
    <p:extLst>
      <p:ext uri="{BB962C8B-B14F-4D97-AF65-F5344CB8AC3E}">
        <p14:creationId xmlns:p14="http://schemas.microsoft.com/office/powerpoint/2010/main" val="4205561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10199739" cy="436093"/>
          </a:xfrm>
        </p:spPr>
        <p:txBody>
          <a:bodyPr/>
          <a:lstStyle/>
          <a:p>
            <a:r>
              <a:rPr lang="en-US" sz="3600" b="1" dirty="0">
                <a:solidFill>
                  <a:schemeClr val="tx2"/>
                </a:solidFill>
                <a:latin typeface="+mj-lt"/>
                <a:cs typeface="Arial" pitchFamily="34" charset="0"/>
              </a:rPr>
              <a:t>Managing Traditionalists and Boomers</a:t>
            </a:r>
            <a:endParaRPr lang="en-US" b="1" dirty="0">
              <a:solidFill>
                <a:schemeClr val="tx2"/>
              </a:solidFill>
              <a:latin typeface="+mj-lt"/>
              <a:cs typeface="Arial" panose="020B0604020202020204" pitchFamily="34" charset="0"/>
            </a:endParaRPr>
          </a:p>
        </p:txBody>
      </p:sp>
      <p:sp>
        <p:nvSpPr>
          <p:cNvPr id="6" name="Content Placeholder 2">
            <a:extLst>
              <a:ext uri="{FF2B5EF4-FFF2-40B4-BE49-F238E27FC236}">
                <a16:creationId xmlns:a16="http://schemas.microsoft.com/office/drawing/2014/main" id="{AEB4B28C-281F-4C4C-BC4C-3645A4378CA1}"/>
              </a:ext>
            </a:extLst>
          </p:cNvPr>
          <p:cNvSpPr txBox="1">
            <a:spLocks/>
          </p:cNvSpPr>
          <p:nvPr/>
        </p:nvSpPr>
        <p:spPr>
          <a:xfrm>
            <a:off x="838200" y="1825625"/>
            <a:ext cx="5181600" cy="3940994"/>
          </a:xfrm>
          <a:prstGeom prst="rect">
            <a:avLst/>
          </a:prstGeom>
        </p:spPr>
        <p:txBody>
          <a:bodyPr>
            <a:normAutofit/>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None/>
            </a:pPr>
            <a:r>
              <a:rPr lang="en-US" sz="1500" b="1" dirty="0">
                <a:solidFill>
                  <a:schemeClr val="tx2"/>
                </a:solidFill>
                <a:latin typeface="Raleway SemiBold" panose="020B0604020202020204" charset="0"/>
                <a:cs typeface="Arial" pitchFamily="34" charset="0"/>
              </a:rPr>
              <a:t>Traditionalists</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Want respect for their contributions and knowledge</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Are detail-oriented; a valuable offset to less experienced workers</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May need to learn team approach </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May need help with technology skills, or extra time to adapt and accept new technology</a:t>
            </a:r>
          </a:p>
        </p:txBody>
      </p:sp>
      <p:sp>
        <p:nvSpPr>
          <p:cNvPr id="7" name="Content Placeholder 3">
            <a:extLst>
              <a:ext uri="{FF2B5EF4-FFF2-40B4-BE49-F238E27FC236}">
                <a16:creationId xmlns:a16="http://schemas.microsoft.com/office/drawing/2014/main" id="{5684D397-E838-4482-BDAE-0095A4B1BA1B}"/>
              </a:ext>
            </a:extLst>
          </p:cNvPr>
          <p:cNvSpPr txBox="1">
            <a:spLocks/>
          </p:cNvSpPr>
          <p:nvPr/>
        </p:nvSpPr>
        <p:spPr>
          <a:xfrm>
            <a:off x="6172200" y="1825625"/>
            <a:ext cx="5181600" cy="3940994"/>
          </a:xfrm>
          <a:prstGeom prst="rect">
            <a:avLst/>
          </a:prstGeom>
        </p:spPr>
        <p:txBody>
          <a:bodyPr>
            <a:normAutofit/>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None/>
            </a:pPr>
            <a:r>
              <a:rPr lang="en-US" sz="1500" b="1" dirty="0">
                <a:solidFill>
                  <a:schemeClr val="tx2"/>
                </a:solidFill>
                <a:latin typeface="Raleway SemiBold" panose="020B0604020202020204" charset="0"/>
                <a:cs typeface="Arial" pitchFamily="34" charset="0"/>
              </a:rPr>
              <a:t>Baby Boomers</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Like face-to-face interaction and consensus building </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Are process-oriented</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Seek high achievement and personal gratification — recognition is a motivator for baby boomers</a:t>
            </a:r>
          </a:p>
        </p:txBody>
      </p:sp>
    </p:spTree>
    <p:extLst>
      <p:ext uri="{BB962C8B-B14F-4D97-AF65-F5344CB8AC3E}">
        <p14:creationId xmlns:p14="http://schemas.microsoft.com/office/powerpoint/2010/main" val="3222659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9506565" cy="436093"/>
          </a:xfrm>
        </p:spPr>
        <p:txBody>
          <a:bodyPr/>
          <a:lstStyle/>
          <a:p>
            <a:r>
              <a:rPr lang="en-US" sz="3600" b="1" dirty="0">
                <a:solidFill>
                  <a:schemeClr val="tx2"/>
                </a:solidFill>
                <a:latin typeface="+mj-lt"/>
                <a:cs typeface="Arial" pitchFamily="34" charset="0"/>
              </a:rPr>
              <a:t>Managing Generation </a:t>
            </a:r>
            <a:r>
              <a:rPr lang="en-US" sz="3600" b="1" dirty="0" err="1">
                <a:solidFill>
                  <a:schemeClr val="tx2"/>
                </a:solidFill>
                <a:latin typeface="+mj-lt"/>
                <a:cs typeface="Arial" pitchFamily="34" charset="0"/>
              </a:rPr>
              <a:t>X’ers</a:t>
            </a:r>
            <a:r>
              <a:rPr lang="en-US" sz="3600" b="1" dirty="0">
                <a:solidFill>
                  <a:schemeClr val="tx2"/>
                </a:solidFill>
                <a:latin typeface="+mj-lt"/>
                <a:cs typeface="Arial" pitchFamily="34" charset="0"/>
              </a:rPr>
              <a:t> and Millennials</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Need flexibility to be creative which can lead to high productivity.</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Desire immediate feedback</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Dislike micromanaging</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Want clear direction</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Want freedom and flexibility with the “how” to do their work</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Crave increased responsibility</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Benefit from assistance with time management (Facebook is the new “water cooler”)</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Define long-term, for Millennials, as a year or two</a:t>
            </a:r>
          </a:p>
        </p:txBody>
      </p:sp>
    </p:spTree>
    <p:extLst>
      <p:ext uri="{BB962C8B-B14F-4D97-AF65-F5344CB8AC3E}">
        <p14:creationId xmlns:p14="http://schemas.microsoft.com/office/powerpoint/2010/main" val="447082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8326694" cy="436093"/>
          </a:xfrm>
        </p:spPr>
        <p:txBody>
          <a:bodyPr/>
          <a:lstStyle/>
          <a:p>
            <a:r>
              <a:rPr lang="en-US" sz="3600" b="1" dirty="0">
                <a:solidFill>
                  <a:schemeClr val="tx2"/>
                </a:solidFill>
                <a:latin typeface="+mj-lt"/>
                <a:cs typeface="Arial" pitchFamily="34" charset="0"/>
              </a:rPr>
              <a:t>Managing Differences Effectively</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Respect differences and try to reasonably meet needs</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Manage flexibly — offer choices and options</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Respect contributions from all employees, based on their strengths, as they contribute to your goals</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Work to retain good employees by strengthening their weaknesses and growing their strengths</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Keep communication open and non-judgmental</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Allow information to flow through all levels of management and staff</a:t>
            </a:r>
          </a:p>
        </p:txBody>
      </p:sp>
    </p:spTree>
    <p:extLst>
      <p:ext uri="{BB962C8B-B14F-4D97-AF65-F5344CB8AC3E}">
        <p14:creationId xmlns:p14="http://schemas.microsoft.com/office/powerpoint/2010/main" val="4023128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5A25-625C-4C02-81BF-61919C406460}"/>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dirty="0">
                <a:solidFill>
                  <a:schemeClr val="tx2"/>
                </a:solidFill>
                <a:latin typeface="+mj-lt"/>
              </a:rPr>
              <a:t>Your Kepro EAP</a:t>
            </a:r>
            <a:r>
              <a:rPr lang="en-US" sz="4400" dirty="0">
                <a:solidFill>
                  <a:srgbClr val="FFFFFF"/>
                </a:solidFill>
                <a:latin typeface="+mj-lt"/>
              </a:rPr>
              <a:t>ur Kepro EAP </a:t>
            </a:r>
            <a:endParaRPr lang="en-US" sz="4400"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736D761A-EFA2-45DF-97F5-97C93389D07C}"/>
              </a:ext>
            </a:extLst>
          </p:cNvPr>
          <p:cNvSpPr>
            <a:spLocks noGrp="1"/>
          </p:cNvSpPr>
          <p:nvPr>
            <p:ph type="body" sz="half" idx="22"/>
          </p:nvPr>
        </p:nvSpPr>
        <p:spPr>
          <a:xfrm>
            <a:off x="4447308" y="591344"/>
            <a:ext cx="6906491" cy="5585619"/>
          </a:xfrm>
        </p:spPr>
        <p:txBody>
          <a:bodyPr vert="horz" lIns="91440" tIns="45720" rIns="91440" bIns="45720" rtlCol="0" anchor="ctr">
            <a:normAutofit/>
          </a:bodyPr>
          <a:lstStyle/>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EAP Services available to employees, any household members and dependents</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Confidential</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EAP Counselors available 24/7/365 via 833-539-7285</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Up to 6 in person counseling sessions, per issue, per year</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Management Consultations</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Financial/Legal Consultation and Referral Service</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Work/Life &amp; Convenience Services</a:t>
            </a:r>
          </a:p>
          <a:p>
            <a:pPr marL="285750" indent="-228600">
              <a:buClr>
                <a:schemeClr val="tx2"/>
              </a:buClr>
              <a:buFont typeface="Arial" panose="020B0604020202020204" pitchFamily="34" charset="0"/>
              <a:buChar char="•"/>
            </a:pPr>
            <a:r>
              <a:rPr lang="en-US" sz="1600" dirty="0">
                <a:solidFill>
                  <a:srgbClr val="0070C0"/>
                </a:solidFill>
                <a:latin typeface="Raleway SemiBold" panose="020B0604020202020204" charset="0"/>
              </a:rPr>
              <a:t>https://sowi.mylifeexpert.com </a:t>
            </a:r>
            <a:r>
              <a:rPr lang="en-US" sz="1600" dirty="0">
                <a:solidFill>
                  <a:schemeClr val="tx2"/>
                </a:solidFill>
                <a:latin typeface="Raleway SemiBold" panose="020B0604020202020204" charset="0"/>
              </a:rPr>
              <a:t>Company code:  SOWI</a:t>
            </a:r>
          </a:p>
          <a:p>
            <a:pPr indent="-228600">
              <a:buFont typeface="Arial" panose="020B0604020202020204" pitchFamily="34" charset="0"/>
              <a:buChar char="•"/>
            </a:pPr>
            <a:endParaRPr lang="en-US" sz="1600" dirty="0">
              <a:latin typeface="Raleway SemiBold" panose="020B0604020202020204" charset="0"/>
              <a:ea typeface="+mn-ea"/>
              <a:cs typeface="+mn-cs"/>
            </a:endParaRPr>
          </a:p>
        </p:txBody>
      </p:sp>
    </p:spTree>
    <p:extLst>
      <p:ext uri="{BB962C8B-B14F-4D97-AF65-F5344CB8AC3E}">
        <p14:creationId xmlns:p14="http://schemas.microsoft.com/office/powerpoint/2010/main" val="2323363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B02D-E8B3-4813-93FD-50125E15E8A7}"/>
              </a:ext>
            </a:extLst>
          </p:cNvPr>
          <p:cNvSpPr>
            <a:spLocks noGrp="1"/>
          </p:cNvSpPr>
          <p:nvPr>
            <p:ph type="title"/>
          </p:nvPr>
        </p:nvSpPr>
        <p:spPr/>
        <p:txBody>
          <a:bodyPr/>
          <a:lstStyle/>
          <a:p>
            <a:r>
              <a:rPr lang="en-US" dirty="0"/>
              <a:t>Questions &amp; Answer</a:t>
            </a:r>
          </a:p>
        </p:txBody>
      </p:sp>
      <p:sp>
        <p:nvSpPr>
          <p:cNvPr id="3" name="Text Placeholder 2">
            <a:extLst>
              <a:ext uri="{FF2B5EF4-FFF2-40B4-BE49-F238E27FC236}">
                <a16:creationId xmlns:a16="http://schemas.microsoft.com/office/drawing/2014/main" id="{9235416B-4B43-4D30-A1AB-3D4E6ADB65EE}"/>
              </a:ext>
            </a:extLst>
          </p:cNvPr>
          <p:cNvSpPr>
            <a:spLocks noGrp="1"/>
          </p:cNvSpPr>
          <p:nvPr>
            <p:ph type="body" idx="14"/>
          </p:nvPr>
        </p:nvSpPr>
        <p:spPr>
          <a:xfrm>
            <a:off x="3344100" y="5096977"/>
            <a:ext cx="5503795" cy="713888"/>
          </a:xfrm>
        </p:spPr>
        <p:txBody>
          <a:bodyPr/>
          <a:lstStyle/>
          <a:p>
            <a:r>
              <a:rPr lang="en-US" sz="2000" dirty="0"/>
              <a:t>Making the Most of a Multi Generational Workforce</a:t>
            </a:r>
          </a:p>
        </p:txBody>
      </p:sp>
      <p:pic>
        <p:nvPicPr>
          <p:cNvPr id="10" name="Picture Placeholder 9" descr="A picture containing person, grass, man, looking&#10;&#10;Description automatically generated">
            <a:extLst>
              <a:ext uri="{FF2B5EF4-FFF2-40B4-BE49-F238E27FC236}">
                <a16:creationId xmlns:a16="http://schemas.microsoft.com/office/drawing/2014/main" id="{6455AFEE-6AC6-4FCF-A2A0-7DE44CC5480A}"/>
              </a:ext>
            </a:extLst>
          </p:cNvPr>
          <p:cNvPicPr>
            <a:picLocks noGrp="1" noChangeAspect="1"/>
          </p:cNvPicPr>
          <p:nvPr>
            <p:ph type="pic" sz="quarter" idx="19"/>
          </p:nvPr>
        </p:nvPicPr>
        <p:blipFill>
          <a:blip r:embed="rId2" cstate="hqprint">
            <a:extLst>
              <a:ext uri="{28A0092B-C50C-407E-A947-70E740481C1C}">
                <a14:useLocalDpi xmlns:a14="http://schemas.microsoft.com/office/drawing/2010/main" val="0"/>
              </a:ext>
            </a:extLst>
          </a:blip>
          <a:srcRect t="14992" b="14992"/>
          <a:stretch>
            <a:fillRect/>
          </a:stretch>
        </p:blipFill>
        <p:spPr/>
      </p:pic>
    </p:spTree>
    <p:extLst>
      <p:ext uri="{BB962C8B-B14F-4D97-AF65-F5344CB8AC3E}">
        <p14:creationId xmlns:p14="http://schemas.microsoft.com/office/powerpoint/2010/main" val="34152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5A25-625C-4C02-81BF-61919C406460}"/>
              </a:ext>
            </a:extLst>
          </p:cNvPr>
          <p:cNvSpPr>
            <a:spLocks noGrp="1"/>
          </p:cNvSpPr>
          <p:nvPr>
            <p:ph type="title"/>
          </p:nvPr>
        </p:nvSpPr>
        <p:spPr>
          <a:xfrm>
            <a:off x="686834" y="688769"/>
            <a:ext cx="3200400" cy="4925966"/>
          </a:xfrm>
        </p:spPr>
        <p:txBody>
          <a:bodyPr vert="horz" lIns="91440" tIns="45720" rIns="91440" bIns="45720" rtlCol="0" anchor="ctr">
            <a:normAutofit/>
          </a:bodyPr>
          <a:lstStyle/>
          <a:p>
            <a:r>
              <a:rPr lang="en-US" sz="4400" dirty="0">
                <a:solidFill>
                  <a:schemeClr val="tx2"/>
                </a:solidFill>
                <a:latin typeface="+mj-lt"/>
              </a:rPr>
              <a:t>Please complete a training evaluation.</a:t>
            </a:r>
            <a:br>
              <a:rPr lang="en-US" sz="4400" dirty="0">
                <a:solidFill>
                  <a:schemeClr val="tx2"/>
                </a:solidFill>
                <a:latin typeface="+mj-lt"/>
              </a:rPr>
            </a:br>
            <a:br>
              <a:rPr lang="en-US" sz="4400" dirty="0">
                <a:solidFill>
                  <a:schemeClr val="tx2"/>
                </a:solidFill>
                <a:latin typeface="+mj-lt"/>
              </a:rPr>
            </a:br>
            <a:r>
              <a:rPr lang="en-US" sz="4400" dirty="0">
                <a:solidFill>
                  <a:schemeClr val="tx2"/>
                </a:solidFill>
                <a:latin typeface="+mj-lt"/>
              </a:rPr>
              <a:t>Thank you!</a:t>
            </a:r>
            <a:endParaRPr lang="en-US" sz="4400"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736D761A-EFA2-45DF-97F5-97C93389D07C}"/>
              </a:ext>
            </a:extLst>
          </p:cNvPr>
          <p:cNvSpPr>
            <a:spLocks noGrp="1"/>
          </p:cNvSpPr>
          <p:nvPr>
            <p:ph type="body" sz="half" idx="22"/>
          </p:nvPr>
        </p:nvSpPr>
        <p:spPr>
          <a:xfrm>
            <a:off x="5640779" y="1781299"/>
            <a:ext cx="4180115" cy="3063834"/>
          </a:xfrm>
        </p:spPr>
        <p:txBody>
          <a:bodyPr vert="horz" lIns="91440" tIns="45720" rIns="91440" bIns="45720" rtlCol="0" anchor="ctr">
            <a:normAutofit fontScale="92500" lnSpcReduction="10000"/>
          </a:bodyPr>
          <a:lstStyle/>
          <a:p>
            <a:pPr indent="-228600">
              <a:buFont typeface="Arial" panose="020B0604020202020204" pitchFamily="34" charset="0"/>
              <a:buChar char="•"/>
            </a:pPr>
            <a:endParaRPr lang="en-US" sz="1800" u="sng" dirty="0">
              <a:solidFill>
                <a:srgbClr val="BDE3E8"/>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indent="-228600">
              <a:buFont typeface="Arial" panose="020B0604020202020204" pitchFamily="34" charset="0"/>
              <a:buChar char="•"/>
            </a:pPr>
            <a:endParaRPr lang="en-US" sz="1800" u="sng" dirty="0">
              <a:solidFill>
                <a:srgbClr val="BDE3E8"/>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indent="-228600">
              <a:buFont typeface="Arial" panose="020B0604020202020204" pitchFamily="34" charset="0"/>
              <a:buChar char="•"/>
            </a:pPr>
            <a:endParaRPr lang="en-US" sz="1800" u="sng" dirty="0">
              <a:solidFill>
                <a:srgbClr val="BDE3E8"/>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indent="-228600">
              <a:buFont typeface="Arial" panose="020B0604020202020204" pitchFamily="34" charset="0"/>
              <a:buChar char="•"/>
            </a:pPr>
            <a:endParaRPr lang="en-US" sz="1800" u="sng" dirty="0">
              <a:solidFill>
                <a:srgbClr val="BDE3E8"/>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indent="-228600">
              <a:buFont typeface="Arial" panose="020B0604020202020204" pitchFamily="34" charset="0"/>
              <a:buChar char="•"/>
            </a:pPr>
            <a:endParaRPr lang="en-US" sz="1800" u="sng" dirty="0">
              <a:solidFill>
                <a:srgbClr val="BDE3E8"/>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endParaRPr lang="en-US" sz="1600" b="1" dirty="0">
              <a:latin typeface="Raleway SemiBold" panose="020B0604020202020204" charset="0"/>
              <a:ea typeface="+mn-ea"/>
              <a:cs typeface="+mn-cs"/>
            </a:endParaRPr>
          </a:p>
          <a:p>
            <a:pPr indent="-228600">
              <a:buFont typeface="Arial" panose="020B0604020202020204" pitchFamily="34" charset="0"/>
              <a:buChar char="•"/>
            </a:pPr>
            <a:endParaRPr lang="en-US" sz="1600" dirty="0">
              <a:latin typeface="Raleway SemiBold" panose="020B0604020202020204" charset="0"/>
              <a:ea typeface="+mn-ea"/>
              <a:cs typeface="+mn-cs"/>
            </a:endParaRPr>
          </a:p>
          <a:p>
            <a:pPr algn="ctr"/>
            <a:r>
              <a:rPr lang="en-US" sz="4400" b="1" dirty="0">
                <a:solidFill>
                  <a:schemeClr val="tx2"/>
                </a:solidFill>
                <a:latin typeface="+mj-lt"/>
              </a:rPr>
              <a:t>Thank you!</a:t>
            </a:r>
            <a:endParaRPr lang="en-US" sz="4400" b="1" dirty="0">
              <a:latin typeface="Raleway SemiBold" panose="020B0604020202020204" charset="0"/>
              <a:ea typeface="+mn-ea"/>
              <a:cs typeface="+mn-cs"/>
            </a:endParaRPr>
          </a:p>
        </p:txBody>
      </p:sp>
      <p:pic>
        <p:nvPicPr>
          <p:cNvPr id="5" name="Picture 4" descr="Qr code&#10;&#10;Description automatically generated">
            <a:extLst>
              <a:ext uri="{FF2B5EF4-FFF2-40B4-BE49-F238E27FC236}">
                <a16:creationId xmlns:a16="http://schemas.microsoft.com/office/drawing/2014/main" id="{3E26B189-D094-4BFC-8330-DAFBA17208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9008" y="579533"/>
            <a:ext cx="6123665" cy="4752488"/>
          </a:xfrm>
          <a:prstGeom prst="rect">
            <a:avLst/>
          </a:prstGeom>
        </p:spPr>
      </p:pic>
      <p:sp>
        <p:nvSpPr>
          <p:cNvPr id="8" name="TextBox 7">
            <a:extLst>
              <a:ext uri="{FF2B5EF4-FFF2-40B4-BE49-F238E27FC236}">
                <a16:creationId xmlns:a16="http://schemas.microsoft.com/office/drawing/2014/main" id="{A7A2C1D1-5FB0-44FB-9496-D5134B46DE73}"/>
              </a:ext>
            </a:extLst>
          </p:cNvPr>
          <p:cNvSpPr txBox="1"/>
          <p:nvPr/>
        </p:nvSpPr>
        <p:spPr>
          <a:xfrm>
            <a:off x="4251365" y="5592724"/>
            <a:ext cx="7338952" cy="369332"/>
          </a:xfrm>
          <a:prstGeom prst="rect">
            <a:avLst/>
          </a:prstGeom>
          <a:noFill/>
        </p:spPr>
        <p:txBody>
          <a:bodyPr wrap="square">
            <a:spAutoFit/>
          </a:bodyPr>
          <a:lstStyle/>
          <a:p>
            <a:r>
              <a:rPr lang="en-US" sz="1800" u="sng" dirty="0">
                <a:effectLst/>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https://app.smartsheet.com/b/form/dacb2d9b38564db4afb5ab8426d91ad6</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25748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8326694" cy="436093"/>
          </a:xfrm>
        </p:spPr>
        <p:txBody>
          <a:bodyPr/>
          <a:lstStyle/>
          <a:p>
            <a:r>
              <a:rPr lang="en-US" sz="3600" b="1" dirty="0">
                <a:solidFill>
                  <a:schemeClr val="tx2"/>
                </a:solidFill>
                <a:latin typeface="+mj-lt"/>
                <a:cs typeface="Arial" pitchFamily="34" charset="0"/>
              </a:rPr>
              <a:t>Definition of Generation</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a:buNone/>
            </a:pPr>
            <a:endParaRPr lang="en-US" sz="1500" dirty="0">
              <a:solidFill>
                <a:schemeClr val="tx2"/>
              </a:solidFill>
              <a:latin typeface="Raleway SemiBold" panose="020B0604020202020204" charset="0"/>
              <a:cs typeface="Arial" pitchFamily="34" charset="0"/>
            </a:endParaRPr>
          </a:p>
          <a:p>
            <a:pPr>
              <a:buNone/>
            </a:pPr>
            <a:endParaRPr lang="en-US" sz="1500" dirty="0">
              <a:solidFill>
                <a:schemeClr val="tx2"/>
              </a:solidFill>
              <a:latin typeface="Raleway SemiBold" panose="020B0604020202020204" charset="0"/>
              <a:cs typeface="Arial" pitchFamily="34" charset="0"/>
            </a:endParaRPr>
          </a:p>
          <a:p>
            <a:pPr>
              <a:buNone/>
            </a:pPr>
            <a:endParaRPr lang="en-US" sz="1500" dirty="0">
              <a:solidFill>
                <a:schemeClr val="tx2"/>
              </a:solidFill>
              <a:latin typeface="Raleway SemiBold" panose="020B0604020202020204" charset="0"/>
              <a:cs typeface="Arial" pitchFamily="34" charset="0"/>
            </a:endParaRPr>
          </a:p>
          <a:p>
            <a:pPr>
              <a:buNone/>
            </a:pPr>
            <a:r>
              <a:rPr lang="en-US" sz="1600" dirty="0">
                <a:solidFill>
                  <a:schemeClr val="tx2"/>
                </a:solidFill>
                <a:latin typeface="Raleway SemiBold" panose="020B0604020202020204" charset="0"/>
                <a:cs typeface="Arial" pitchFamily="34" charset="0"/>
              </a:rPr>
              <a:t>Generation: noun — all the people living at the same time, or of approximately the same age.</a:t>
            </a:r>
          </a:p>
        </p:txBody>
      </p:sp>
    </p:spTree>
    <p:extLst>
      <p:ext uri="{BB962C8B-B14F-4D97-AF65-F5344CB8AC3E}">
        <p14:creationId xmlns:p14="http://schemas.microsoft.com/office/powerpoint/2010/main" val="234251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DDF019-C59C-4DB6-8967-C3CD28D240E3}"/>
              </a:ext>
            </a:extLst>
          </p:cNvPr>
          <p:cNvSpPr>
            <a:spLocks noGrp="1"/>
          </p:cNvSpPr>
          <p:nvPr>
            <p:ph type="body" sz="quarter" idx="18"/>
          </p:nvPr>
        </p:nvSpPr>
        <p:spPr>
          <a:xfrm>
            <a:off x="4741399" y="1803367"/>
            <a:ext cx="6423130" cy="4401317"/>
          </a:xfrm>
        </p:spPr>
        <p:txBody>
          <a:bodyPr>
            <a:normAutofit/>
          </a:bodyPr>
          <a:lstStyle/>
          <a:p>
            <a:pPr>
              <a:spcBef>
                <a:spcPts val="600"/>
              </a:spcBef>
              <a:spcAft>
                <a:spcPts val="600"/>
              </a:spcAft>
              <a:buClr>
                <a:schemeClr val="tx2"/>
              </a:buClr>
              <a:buSzPct val="100000"/>
              <a:buFont typeface="Arial" panose="020B0604020202020204" pitchFamily="34" charset="0"/>
              <a:buChar char="•"/>
            </a:pPr>
            <a:r>
              <a:rPr lang="en-US" sz="1600" dirty="0">
                <a:solidFill>
                  <a:schemeClr val="tx2"/>
                </a:solidFill>
                <a:latin typeface="Raleway SemiBold" panose="020B0604020202020204" charset="0"/>
                <a:cs typeface="Arial" pitchFamily="34" charset="0"/>
              </a:rPr>
              <a:t>Identify the four generations, and the characteristics and motivations of each</a:t>
            </a:r>
          </a:p>
          <a:p>
            <a:pPr>
              <a:spcBef>
                <a:spcPts val="600"/>
              </a:spcBef>
              <a:spcAft>
                <a:spcPts val="600"/>
              </a:spcAft>
              <a:buClr>
                <a:schemeClr val="tx2"/>
              </a:buClr>
              <a:buSzPct val="100000"/>
              <a:buFont typeface="Arial" panose="020B0604020202020204" pitchFamily="34" charset="0"/>
              <a:buChar char="•"/>
            </a:pPr>
            <a:r>
              <a:rPr lang="en-US" sz="1600" dirty="0">
                <a:solidFill>
                  <a:schemeClr val="tx2"/>
                </a:solidFill>
                <a:latin typeface="Raleway SemiBold" panose="020B0604020202020204" charset="0"/>
                <a:cs typeface="Arial" pitchFamily="34" charset="0"/>
              </a:rPr>
              <a:t>Explore how members of each generation work </a:t>
            </a:r>
          </a:p>
          <a:p>
            <a:pPr>
              <a:spcBef>
                <a:spcPts val="600"/>
              </a:spcBef>
              <a:spcAft>
                <a:spcPts val="600"/>
              </a:spcAft>
              <a:buClr>
                <a:schemeClr val="tx2"/>
              </a:buClr>
              <a:buSzPct val="100000"/>
              <a:buFont typeface="Arial" panose="020B0604020202020204" pitchFamily="34" charset="0"/>
              <a:buChar char="•"/>
            </a:pPr>
            <a:r>
              <a:rPr lang="en-US" sz="1600" dirty="0">
                <a:solidFill>
                  <a:schemeClr val="tx2"/>
                </a:solidFill>
                <a:latin typeface="Raleway SemiBold" panose="020B0604020202020204" charset="0"/>
                <a:cs typeface="Arial" pitchFamily="34" charset="0"/>
              </a:rPr>
              <a:t>Discuss how each generation affects you</a:t>
            </a:r>
          </a:p>
          <a:p>
            <a:pPr>
              <a:spcBef>
                <a:spcPts val="600"/>
              </a:spcBef>
              <a:spcAft>
                <a:spcPts val="600"/>
              </a:spcAft>
              <a:buClr>
                <a:schemeClr val="tx2"/>
              </a:buClr>
              <a:buSzPct val="100000"/>
              <a:buFont typeface="Arial" panose="020B0604020202020204" pitchFamily="34" charset="0"/>
              <a:buChar char="•"/>
            </a:pPr>
            <a:r>
              <a:rPr lang="en-US" sz="1600" dirty="0">
                <a:solidFill>
                  <a:schemeClr val="tx2"/>
                </a:solidFill>
                <a:latin typeface="Raleway SemiBold" panose="020B0604020202020204" charset="0"/>
                <a:cs typeface="Arial" pitchFamily="34" charset="0"/>
              </a:rPr>
              <a:t>Examine how to use generational differences to make your workplace more productive for all employees</a:t>
            </a:r>
          </a:p>
        </p:txBody>
      </p:sp>
      <p:sp>
        <p:nvSpPr>
          <p:cNvPr id="3" name="Title 2">
            <a:extLst>
              <a:ext uri="{FF2B5EF4-FFF2-40B4-BE49-F238E27FC236}">
                <a16:creationId xmlns:a16="http://schemas.microsoft.com/office/drawing/2014/main" id="{C2B7E6AE-D013-4E35-958C-DB7E9028FEFF}"/>
              </a:ext>
            </a:extLst>
          </p:cNvPr>
          <p:cNvSpPr>
            <a:spLocks noGrp="1"/>
          </p:cNvSpPr>
          <p:nvPr>
            <p:ph type="title"/>
          </p:nvPr>
        </p:nvSpPr>
        <p:spPr>
          <a:xfrm>
            <a:off x="4741399" y="633767"/>
            <a:ext cx="6086258" cy="374287"/>
          </a:xfrm>
        </p:spPr>
        <p:txBody>
          <a:bodyPr/>
          <a:lstStyle/>
          <a:p>
            <a:r>
              <a:rPr lang="en-US" sz="3600" b="1" dirty="0">
                <a:solidFill>
                  <a:schemeClr val="tx2"/>
                </a:solidFill>
                <a:latin typeface="+mj-lt"/>
                <a:cs typeface="Arial" pitchFamily="34" charset="0"/>
              </a:rPr>
              <a:t>Objectives</a:t>
            </a:r>
            <a:endParaRPr lang="en-US" sz="3600" dirty="0">
              <a:solidFill>
                <a:schemeClr val="tx2"/>
              </a:solidFill>
              <a:latin typeface="+mj-lt"/>
            </a:endParaRPr>
          </a:p>
        </p:txBody>
      </p:sp>
      <p:pic>
        <p:nvPicPr>
          <p:cNvPr id="36" name="Picture Placeholder 35">
            <a:extLst>
              <a:ext uri="{FF2B5EF4-FFF2-40B4-BE49-F238E27FC236}">
                <a16:creationId xmlns:a16="http://schemas.microsoft.com/office/drawing/2014/main" id="{2E50E394-3E21-42E2-852B-E48483FBC0FD}"/>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744" r="744"/>
          <a:stretch>
            <a:fillRect/>
          </a:stretch>
        </p:blipFill>
        <p:spPr/>
      </p:pic>
    </p:spTree>
    <p:extLst>
      <p:ext uri="{BB962C8B-B14F-4D97-AF65-F5344CB8AC3E}">
        <p14:creationId xmlns:p14="http://schemas.microsoft.com/office/powerpoint/2010/main" val="2565506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8326694" cy="436093"/>
          </a:xfrm>
        </p:spPr>
        <p:txBody>
          <a:bodyPr/>
          <a:lstStyle/>
          <a:p>
            <a:r>
              <a:rPr lang="en-US" sz="3600" b="1" dirty="0">
                <a:solidFill>
                  <a:schemeClr val="tx2"/>
                </a:solidFill>
                <a:latin typeface="+mj-lt"/>
                <a:cs typeface="Arial" pitchFamily="34" charset="0"/>
              </a:rPr>
              <a:t>The Four Generations</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Traditionalists -  born: 1922-1945</a:t>
            </a:r>
          </a:p>
          <a:p>
            <a:pPr marL="742950" lvl="1" indent="-285750">
              <a:spcBef>
                <a:spcPts val="600"/>
              </a:spcBef>
              <a:spcAft>
                <a:spcPts val="600"/>
              </a:spcAft>
              <a:buClr>
                <a:schemeClr val="tx2"/>
              </a:buClr>
              <a:buSzPct val="80000"/>
              <a:buFont typeface="Courier New" panose="02070309020205020404" pitchFamily="49" charset="0"/>
              <a:buChar char="o"/>
            </a:pPr>
            <a:r>
              <a:rPr lang="en-US" sz="1500" dirty="0">
                <a:solidFill>
                  <a:schemeClr val="tx2"/>
                </a:solidFill>
                <a:latin typeface="Raleway SemiBold" panose="020B0604020202020204" charset="0"/>
                <a:cs typeface="Arial" pitchFamily="34" charset="0"/>
              </a:rPr>
              <a:t>Aka – GI’s, Silent Generation, Veterans</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Baby Boomers – born:  1946-1964</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Generation X – born: 1965-1980</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Millennials – born: 1981 – 2000</a:t>
            </a:r>
          </a:p>
          <a:p>
            <a:pPr marL="742950" lvl="1" indent="-285750">
              <a:spcBef>
                <a:spcPts val="600"/>
              </a:spcBef>
              <a:spcAft>
                <a:spcPts val="600"/>
              </a:spcAft>
              <a:buClr>
                <a:schemeClr val="tx2"/>
              </a:buClr>
              <a:buSzPct val="80000"/>
              <a:buFont typeface="Courier New" panose="02070309020205020404" pitchFamily="49" charset="0"/>
              <a:buChar char="o"/>
            </a:pPr>
            <a:r>
              <a:rPr lang="en-US" sz="1500" dirty="0">
                <a:solidFill>
                  <a:schemeClr val="tx2"/>
                </a:solidFill>
                <a:latin typeface="Raleway SemiBold" panose="020B0604020202020204" charset="0"/>
                <a:cs typeface="Arial" pitchFamily="34" charset="0"/>
              </a:rPr>
              <a:t>Aka — Gen Y</a:t>
            </a:r>
          </a:p>
        </p:txBody>
      </p:sp>
    </p:spTree>
    <p:extLst>
      <p:ext uri="{BB962C8B-B14F-4D97-AF65-F5344CB8AC3E}">
        <p14:creationId xmlns:p14="http://schemas.microsoft.com/office/powerpoint/2010/main" val="602492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10199739" cy="436093"/>
          </a:xfrm>
        </p:spPr>
        <p:txBody>
          <a:bodyPr/>
          <a:lstStyle/>
          <a:p>
            <a:r>
              <a:rPr lang="en-US" sz="3600" b="1" dirty="0">
                <a:solidFill>
                  <a:schemeClr val="tx2"/>
                </a:solidFill>
                <a:latin typeface="+mj-lt"/>
                <a:cs typeface="Arial" pitchFamily="34" charset="0"/>
              </a:rPr>
              <a:t>Traditionalists 1922-1945</a:t>
            </a:r>
            <a:endParaRPr lang="en-US" b="1" dirty="0">
              <a:solidFill>
                <a:schemeClr val="tx2"/>
              </a:solidFill>
              <a:latin typeface="+mj-lt"/>
              <a:cs typeface="Arial" panose="020B0604020202020204" pitchFamily="34" charset="0"/>
            </a:endParaRPr>
          </a:p>
        </p:txBody>
      </p:sp>
      <p:sp>
        <p:nvSpPr>
          <p:cNvPr id="6" name="Content Placeholder 2">
            <a:extLst>
              <a:ext uri="{FF2B5EF4-FFF2-40B4-BE49-F238E27FC236}">
                <a16:creationId xmlns:a16="http://schemas.microsoft.com/office/drawing/2014/main" id="{AEB4B28C-281F-4C4C-BC4C-3645A4378CA1}"/>
              </a:ext>
            </a:extLst>
          </p:cNvPr>
          <p:cNvSpPr txBox="1">
            <a:spLocks/>
          </p:cNvSpPr>
          <p:nvPr/>
        </p:nvSpPr>
        <p:spPr>
          <a:xfrm>
            <a:off x="838200" y="1825625"/>
            <a:ext cx="5181600" cy="3940994"/>
          </a:xfrm>
          <a:prstGeom prst="rect">
            <a:avLst/>
          </a:prstGeom>
        </p:spPr>
        <p:txBody>
          <a:bodyPr>
            <a:normAutofit/>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Clr>
                <a:schemeClr val="tx2"/>
              </a:buClr>
              <a:buNone/>
            </a:pPr>
            <a:r>
              <a:rPr lang="en-US" sz="1500" b="1" dirty="0">
                <a:solidFill>
                  <a:schemeClr val="tx2"/>
                </a:solidFill>
                <a:latin typeface="Raleway SemiBold" panose="020B0604020202020204" charset="0"/>
                <a:cs typeface="Arial" pitchFamily="34" charset="0"/>
              </a:rPr>
              <a:t>Experiences</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World War II</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Great Depression</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Life-time employment</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Men, dominant; women, subservient</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Little to no technology</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Very beginning of TV; had minimal impact </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Popular music — Big Band and Patriotic songs</a:t>
            </a:r>
          </a:p>
        </p:txBody>
      </p:sp>
      <p:sp>
        <p:nvSpPr>
          <p:cNvPr id="7" name="Content Placeholder 3">
            <a:extLst>
              <a:ext uri="{FF2B5EF4-FFF2-40B4-BE49-F238E27FC236}">
                <a16:creationId xmlns:a16="http://schemas.microsoft.com/office/drawing/2014/main" id="{5684D397-E838-4482-BDAE-0095A4B1BA1B}"/>
              </a:ext>
            </a:extLst>
          </p:cNvPr>
          <p:cNvSpPr txBox="1">
            <a:spLocks/>
          </p:cNvSpPr>
          <p:nvPr/>
        </p:nvSpPr>
        <p:spPr>
          <a:xfrm>
            <a:off x="6172200" y="1825625"/>
            <a:ext cx="5181600" cy="3940994"/>
          </a:xfrm>
          <a:prstGeom prst="rect">
            <a:avLst/>
          </a:prstGeom>
        </p:spPr>
        <p:txBody>
          <a:bodyPr>
            <a:normAutofit/>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Clr>
                <a:schemeClr val="tx2"/>
              </a:buClr>
              <a:buNone/>
            </a:pPr>
            <a:r>
              <a:rPr lang="en-US" sz="1500" b="1" dirty="0">
                <a:solidFill>
                  <a:schemeClr val="tx2"/>
                </a:solidFill>
                <a:latin typeface="Raleway SemiBold" panose="020B0604020202020204" charset="0"/>
                <a:cs typeface="Arial" pitchFamily="34" charset="0"/>
              </a:rPr>
              <a:t>Traits</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Respect for authority</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Patriotism</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Patience</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Hard work</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Stability </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Stoicism</a:t>
            </a:r>
          </a:p>
        </p:txBody>
      </p:sp>
    </p:spTree>
    <p:extLst>
      <p:ext uri="{BB962C8B-B14F-4D97-AF65-F5344CB8AC3E}">
        <p14:creationId xmlns:p14="http://schemas.microsoft.com/office/powerpoint/2010/main" val="563405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10199739" cy="436093"/>
          </a:xfrm>
        </p:spPr>
        <p:txBody>
          <a:bodyPr/>
          <a:lstStyle/>
          <a:p>
            <a:r>
              <a:rPr lang="en-US" sz="3600" b="1" dirty="0">
                <a:solidFill>
                  <a:schemeClr val="tx2"/>
                </a:solidFill>
                <a:latin typeface="+mj-lt"/>
                <a:cs typeface="Arial" pitchFamily="34" charset="0"/>
              </a:rPr>
              <a:t>Generation “</a:t>
            </a:r>
            <a:r>
              <a:rPr lang="en-US" sz="3600" b="1" dirty="0" err="1">
                <a:solidFill>
                  <a:schemeClr val="tx2"/>
                </a:solidFill>
                <a:latin typeface="+mj-lt"/>
                <a:cs typeface="Arial" pitchFamily="34" charset="0"/>
              </a:rPr>
              <a:t>X”ers</a:t>
            </a:r>
            <a:r>
              <a:rPr lang="en-US" sz="3600" b="1" dirty="0">
                <a:solidFill>
                  <a:schemeClr val="tx2"/>
                </a:solidFill>
                <a:latin typeface="+mj-lt"/>
                <a:cs typeface="Arial" pitchFamily="34" charset="0"/>
              </a:rPr>
              <a:t> 1965-1980</a:t>
            </a:r>
            <a:endParaRPr lang="en-US" b="1" dirty="0">
              <a:solidFill>
                <a:schemeClr val="tx2"/>
              </a:solidFill>
              <a:latin typeface="+mj-lt"/>
              <a:cs typeface="Arial" panose="020B0604020202020204" pitchFamily="34" charset="0"/>
            </a:endParaRPr>
          </a:p>
        </p:txBody>
      </p:sp>
      <p:sp>
        <p:nvSpPr>
          <p:cNvPr id="6" name="Content Placeholder 2">
            <a:extLst>
              <a:ext uri="{FF2B5EF4-FFF2-40B4-BE49-F238E27FC236}">
                <a16:creationId xmlns:a16="http://schemas.microsoft.com/office/drawing/2014/main" id="{AEB4B28C-281F-4C4C-BC4C-3645A4378CA1}"/>
              </a:ext>
            </a:extLst>
          </p:cNvPr>
          <p:cNvSpPr txBox="1">
            <a:spLocks/>
          </p:cNvSpPr>
          <p:nvPr/>
        </p:nvSpPr>
        <p:spPr>
          <a:xfrm>
            <a:off x="838200" y="1825625"/>
            <a:ext cx="5181600" cy="3940994"/>
          </a:xfrm>
          <a:prstGeom prst="rect">
            <a:avLst/>
          </a:prstGeom>
        </p:spPr>
        <p:txBody>
          <a:bodyPr>
            <a:normAutofit/>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None/>
            </a:pPr>
            <a:r>
              <a:rPr lang="en-US" sz="1500" b="1" dirty="0">
                <a:solidFill>
                  <a:schemeClr val="tx2"/>
                </a:solidFill>
                <a:latin typeface="Raleway SemiBold" panose="020B0604020202020204" charset="0"/>
                <a:cs typeface="Arial" pitchFamily="34" charset="0"/>
              </a:rPr>
              <a:t>Experiences</a:t>
            </a:r>
            <a:endParaRPr lang="en-US" sz="1500" dirty="0">
              <a:solidFill>
                <a:schemeClr val="tx2"/>
              </a:solidFill>
              <a:latin typeface="Raleway SemiBold" panose="020B0604020202020204" charset="0"/>
              <a:cs typeface="Arial" pitchFamily="34" charset="0"/>
            </a:endParaRP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End of Vietnam War</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“Latch Key kids”</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Increased Divorce Rate</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1980’s Layoffs</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Title IX</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Rise of technology — changes how many jobs are done</a:t>
            </a:r>
          </a:p>
        </p:txBody>
      </p:sp>
      <p:sp>
        <p:nvSpPr>
          <p:cNvPr id="7" name="Content Placeholder 3">
            <a:extLst>
              <a:ext uri="{FF2B5EF4-FFF2-40B4-BE49-F238E27FC236}">
                <a16:creationId xmlns:a16="http://schemas.microsoft.com/office/drawing/2014/main" id="{5684D397-E838-4482-BDAE-0095A4B1BA1B}"/>
              </a:ext>
            </a:extLst>
          </p:cNvPr>
          <p:cNvSpPr txBox="1">
            <a:spLocks/>
          </p:cNvSpPr>
          <p:nvPr/>
        </p:nvSpPr>
        <p:spPr>
          <a:xfrm>
            <a:off x="6172200" y="1825625"/>
            <a:ext cx="5181600" cy="3940994"/>
          </a:xfrm>
          <a:prstGeom prst="rect">
            <a:avLst/>
          </a:prstGeom>
        </p:spPr>
        <p:txBody>
          <a:bodyPr>
            <a:normAutofit/>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None/>
            </a:pPr>
            <a:r>
              <a:rPr lang="en-US" sz="1500" b="1" dirty="0">
                <a:solidFill>
                  <a:schemeClr val="tx2"/>
                </a:solidFill>
                <a:latin typeface="Raleway SemiBold" panose="020B0604020202020204" charset="0"/>
                <a:cs typeface="Arial" pitchFamily="34" charset="0"/>
              </a:rPr>
              <a:t>Traits</a:t>
            </a:r>
            <a:endParaRPr lang="en-US" sz="1500" dirty="0">
              <a:solidFill>
                <a:schemeClr val="tx2"/>
              </a:solidFill>
              <a:latin typeface="Raleway SemiBold" panose="020B0604020202020204" charset="0"/>
              <a:cs typeface="Arial" pitchFamily="34" charset="0"/>
            </a:endParaRP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Distrustful of authority</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Independent</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Creative</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Adaptable</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Team-oriented</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Social-minded</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Structured</a:t>
            </a:r>
          </a:p>
        </p:txBody>
      </p:sp>
    </p:spTree>
    <p:extLst>
      <p:ext uri="{BB962C8B-B14F-4D97-AF65-F5344CB8AC3E}">
        <p14:creationId xmlns:p14="http://schemas.microsoft.com/office/powerpoint/2010/main" val="2981440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10199739" cy="436093"/>
          </a:xfrm>
        </p:spPr>
        <p:txBody>
          <a:bodyPr/>
          <a:lstStyle/>
          <a:p>
            <a:r>
              <a:rPr lang="en-US" sz="3600" b="1" dirty="0">
                <a:solidFill>
                  <a:schemeClr val="tx2"/>
                </a:solidFill>
                <a:latin typeface="+mj-lt"/>
                <a:cs typeface="Arial" pitchFamily="34" charset="0"/>
              </a:rPr>
              <a:t>Millennials – Generation “Y” – 1981-2000</a:t>
            </a:r>
            <a:endParaRPr lang="en-US" b="1" dirty="0">
              <a:solidFill>
                <a:schemeClr val="tx2"/>
              </a:solidFill>
              <a:latin typeface="+mj-lt"/>
              <a:cs typeface="Arial" panose="020B0604020202020204" pitchFamily="34" charset="0"/>
            </a:endParaRPr>
          </a:p>
        </p:txBody>
      </p:sp>
      <p:sp>
        <p:nvSpPr>
          <p:cNvPr id="6" name="Content Placeholder 2">
            <a:extLst>
              <a:ext uri="{FF2B5EF4-FFF2-40B4-BE49-F238E27FC236}">
                <a16:creationId xmlns:a16="http://schemas.microsoft.com/office/drawing/2014/main" id="{AEB4B28C-281F-4C4C-BC4C-3645A4378CA1}"/>
              </a:ext>
            </a:extLst>
          </p:cNvPr>
          <p:cNvSpPr txBox="1">
            <a:spLocks/>
          </p:cNvSpPr>
          <p:nvPr/>
        </p:nvSpPr>
        <p:spPr>
          <a:xfrm>
            <a:off x="838200" y="1825625"/>
            <a:ext cx="5181600" cy="3940994"/>
          </a:xfrm>
          <a:prstGeom prst="rect">
            <a:avLst/>
          </a:prstGeom>
        </p:spPr>
        <p:txBody>
          <a:bodyPr>
            <a:normAutofit/>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None/>
            </a:pPr>
            <a:r>
              <a:rPr lang="en-US" sz="1500" b="1" dirty="0">
                <a:solidFill>
                  <a:schemeClr val="tx2"/>
                </a:solidFill>
                <a:latin typeface="Raleway SemiBold" panose="020B0604020202020204" charset="0"/>
                <a:cs typeface="Arial" pitchFamily="34" charset="0"/>
              </a:rPr>
              <a:t>Experiences</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End of Cold War</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Desert Storm</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World Wide Web</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Global Warming</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Terrorist Attacks</a:t>
            </a:r>
          </a:p>
        </p:txBody>
      </p:sp>
      <p:sp>
        <p:nvSpPr>
          <p:cNvPr id="7" name="Content Placeholder 3">
            <a:extLst>
              <a:ext uri="{FF2B5EF4-FFF2-40B4-BE49-F238E27FC236}">
                <a16:creationId xmlns:a16="http://schemas.microsoft.com/office/drawing/2014/main" id="{5684D397-E838-4482-BDAE-0095A4B1BA1B}"/>
              </a:ext>
            </a:extLst>
          </p:cNvPr>
          <p:cNvSpPr txBox="1">
            <a:spLocks/>
          </p:cNvSpPr>
          <p:nvPr/>
        </p:nvSpPr>
        <p:spPr>
          <a:xfrm>
            <a:off x="6172200" y="1825625"/>
            <a:ext cx="5181600" cy="3940994"/>
          </a:xfrm>
          <a:prstGeom prst="rect">
            <a:avLst/>
          </a:prstGeom>
        </p:spPr>
        <p:txBody>
          <a:bodyPr>
            <a:normAutofit/>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None/>
            </a:pPr>
            <a:r>
              <a:rPr lang="en-US" sz="1500" b="1" dirty="0">
                <a:solidFill>
                  <a:schemeClr val="tx2"/>
                </a:solidFill>
                <a:latin typeface="Raleway SemiBold" panose="020B0604020202020204" charset="0"/>
                <a:cs typeface="Arial" pitchFamily="34" charset="0"/>
              </a:rPr>
              <a:t>Traits</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Optimistic</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Multi-taskers</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Tenacious; confident</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Technologically savvy</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Socially responsible</a:t>
            </a:r>
          </a:p>
        </p:txBody>
      </p:sp>
    </p:spTree>
    <p:extLst>
      <p:ext uri="{BB962C8B-B14F-4D97-AF65-F5344CB8AC3E}">
        <p14:creationId xmlns:p14="http://schemas.microsoft.com/office/powerpoint/2010/main" val="1623571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10199739" cy="436093"/>
          </a:xfrm>
        </p:spPr>
        <p:txBody>
          <a:bodyPr/>
          <a:lstStyle/>
          <a:p>
            <a:r>
              <a:rPr lang="en-US" sz="3600" b="1" dirty="0">
                <a:solidFill>
                  <a:schemeClr val="tx2"/>
                </a:solidFill>
                <a:latin typeface="+mj-lt"/>
                <a:cs typeface="Arial" pitchFamily="34" charset="0"/>
              </a:rPr>
              <a:t>Baby Boomers 1946-1964</a:t>
            </a:r>
            <a:endParaRPr lang="en-US" b="1" dirty="0">
              <a:solidFill>
                <a:schemeClr val="tx2"/>
              </a:solidFill>
              <a:latin typeface="+mj-lt"/>
              <a:cs typeface="Arial" panose="020B0604020202020204" pitchFamily="34" charset="0"/>
            </a:endParaRPr>
          </a:p>
        </p:txBody>
      </p:sp>
      <p:sp>
        <p:nvSpPr>
          <p:cNvPr id="6" name="Content Placeholder 2">
            <a:extLst>
              <a:ext uri="{FF2B5EF4-FFF2-40B4-BE49-F238E27FC236}">
                <a16:creationId xmlns:a16="http://schemas.microsoft.com/office/drawing/2014/main" id="{AEB4B28C-281F-4C4C-BC4C-3645A4378CA1}"/>
              </a:ext>
            </a:extLst>
          </p:cNvPr>
          <p:cNvSpPr txBox="1">
            <a:spLocks/>
          </p:cNvSpPr>
          <p:nvPr/>
        </p:nvSpPr>
        <p:spPr>
          <a:xfrm>
            <a:off x="838200" y="1825625"/>
            <a:ext cx="5181600" cy="3940994"/>
          </a:xfrm>
          <a:prstGeom prst="rect">
            <a:avLst/>
          </a:prstGeom>
        </p:spPr>
        <p:txBody>
          <a:bodyPr>
            <a:normAutofit/>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None/>
            </a:pPr>
            <a:r>
              <a:rPr lang="en-US" sz="1500" b="1" dirty="0">
                <a:solidFill>
                  <a:schemeClr val="tx2"/>
                </a:solidFill>
                <a:latin typeface="Raleway SemiBold" panose="020B0604020202020204" charset="0"/>
                <a:cs typeface="Arial" pitchFamily="34" charset="0"/>
              </a:rPr>
              <a:t>Experiences</a:t>
            </a:r>
            <a:endParaRPr lang="en-US" sz="1500" dirty="0">
              <a:solidFill>
                <a:schemeClr val="tx2"/>
              </a:solidFill>
              <a:latin typeface="Raleway SemiBold" panose="020B0604020202020204" charset="0"/>
              <a:cs typeface="Arial" pitchFamily="34" charset="0"/>
            </a:endParaRP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Space Race</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Korean and Vietnam War</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Civil Rights Act</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TV Generation</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Rock and Roll </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Assassination of JFK</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Women’s Liberation</a:t>
            </a:r>
          </a:p>
        </p:txBody>
      </p:sp>
      <p:sp>
        <p:nvSpPr>
          <p:cNvPr id="7" name="Content Placeholder 3">
            <a:extLst>
              <a:ext uri="{FF2B5EF4-FFF2-40B4-BE49-F238E27FC236}">
                <a16:creationId xmlns:a16="http://schemas.microsoft.com/office/drawing/2014/main" id="{5684D397-E838-4482-BDAE-0095A4B1BA1B}"/>
              </a:ext>
            </a:extLst>
          </p:cNvPr>
          <p:cNvSpPr txBox="1">
            <a:spLocks/>
          </p:cNvSpPr>
          <p:nvPr/>
        </p:nvSpPr>
        <p:spPr>
          <a:xfrm>
            <a:off x="6172200" y="1825625"/>
            <a:ext cx="5181600" cy="3940994"/>
          </a:xfrm>
          <a:prstGeom prst="rect">
            <a:avLst/>
          </a:prstGeom>
        </p:spPr>
        <p:txBody>
          <a:bodyPr>
            <a:normAutofit/>
          </a:bodyPr>
          <a:lst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None/>
            </a:pPr>
            <a:r>
              <a:rPr lang="en-US" sz="1500" b="1" dirty="0">
                <a:solidFill>
                  <a:schemeClr val="tx2"/>
                </a:solidFill>
                <a:latin typeface="Raleway SemiBold" panose="020B0604020202020204" charset="0"/>
                <a:cs typeface="Arial" pitchFamily="34" charset="0"/>
              </a:rPr>
              <a:t>Traits</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Question authority — anti-establishment</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Dedicated — driven</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Idealistic</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Experienced</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Knowledgeable </a:t>
            </a:r>
          </a:p>
          <a:p>
            <a:pPr marL="283464" indent="-283464">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Service-oriented</a:t>
            </a:r>
          </a:p>
        </p:txBody>
      </p:sp>
    </p:spTree>
    <p:extLst>
      <p:ext uri="{BB962C8B-B14F-4D97-AF65-F5344CB8AC3E}">
        <p14:creationId xmlns:p14="http://schemas.microsoft.com/office/powerpoint/2010/main" val="3204771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8326694" cy="436093"/>
          </a:xfrm>
        </p:spPr>
        <p:txBody>
          <a:bodyPr/>
          <a:lstStyle/>
          <a:p>
            <a:r>
              <a:rPr lang="en-US" sz="3600" b="1" dirty="0">
                <a:solidFill>
                  <a:schemeClr val="tx2"/>
                </a:solidFill>
                <a:latin typeface="+mj-lt"/>
                <a:cs typeface="Arial" pitchFamily="34" charset="0"/>
              </a:rPr>
              <a:t>Statistics on Internet Use</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59 percent of Millennials consume most of their news via the Internet </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53 percent of Gen Xers get most of their news from the Internet</a:t>
            </a:r>
          </a:p>
          <a:p>
            <a:pPr marL="285750" indent="-285750">
              <a:spcBef>
                <a:spcPts val="600"/>
              </a:spcBef>
              <a:spcAft>
                <a:spcPts val="600"/>
              </a:spcAft>
              <a:buClr>
                <a:schemeClr val="tx2"/>
              </a:buClr>
              <a:buSzPct val="100000"/>
              <a:buFont typeface="Arial" panose="020B0604020202020204" pitchFamily="34" charset="0"/>
              <a:buChar char="•"/>
            </a:pPr>
            <a:r>
              <a:rPr lang="en-US" sz="1500" dirty="0">
                <a:solidFill>
                  <a:schemeClr val="tx2"/>
                </a:solidFill>
                <a:latin typeface="Raleway SemiBold" panose="020B0604020202020204" charset="0"/>
                <a:cs typeface="Arial" pitchFamily="34" charset="0"/>
              </a:rPr>
              <a:t>Social Networks, since 2005 :</a:t>
            </a:r>
          </a:p>
          <a:p>
            <a:pPr marL="742950" lvl="1" indent="-285750">
              <a:spcBef>
                <a:spcPts val="600"/>
              </a:spcBef>
              <a:buClr>
                <a:schemeClr val="tx2"/>
              </a:buClr>
              <a:buSzPct val="80000"/>
              <a:buFont typeface="Courier New" panose="02070309020205020404" pitchFamily="49" charset="0"/>
              <a:buChar char="o"/>
            </a:pPr>
            <a:r>
              <a:rPr lang="en-US" sz="1500" dirty="0">
                <a:solidFill>
                  <a:schemeClr val="tx2"/>
                </a:solidFill>
                <a:latin typeface="Raleway SemiBold" panose="020B0604020202020204" charset="0"/>
                <a:cs typeface="Arial" pitchFamily="34" charset="0"/>
              </a:rPr>
              <a:t>Millennials increased their use of social networking sites from seven percent to 75 percent</a:t>
            </a:r>
          </a:p>
          <a:p>
            <a:pPr marL="742950" lvl="1" indent="-285750">
              <a:spcBef>
                <a:spcPts val="600"/>
              </a:spcBef>
              <a:buClr>
                <a:schemeClr val="tx2"/>
              </a:buClr>
              <a:buSzPct val="80000"/>
              <a:buFont typeface="Courier New" panose="02070309020205020404" pitchFamily="49" charset="0"/>
              <a:buChar char="o"/>
            </a:pPr>
            <a:r>
              <a:rPr lang="en-US" sz="1500" dirty="0">
                <a:solidFill>
                  <a:schemeClr val="tx2"/>
                </a:solidFill>
                <a:latin typeface="Raleway SemiBold" panose="020B0604020202020204" charset="0"/>
                <a:cs typeface="Arial" pitchFamily="34" charset="0"/>
              </a:rPr>
              <a:t>Gen Xers' use of social networking sites grew by 43%</a:t>
            </a:r>
          </a:p>
          <a:p>
            <a:pPr marL="742950" lvl="1" indent="-285750">
              <a:spcBef>
                <a:spcPts val="600"/>
              </a:spcBef>
              <a:buClr>
                <a:schemeClr val="tx2"/>
              </a:buClr>
              <a:buSzPct val="80000"/>
              <a:buFont typeface="Courier New" panose="02070309020205020404" pitchFamily="49" charset="0"/>
              <a:buChar char="o"/>
            </a:pPr>
            <a:r>
              <a:rPr lang="en-US" sz="1500" dirty="0">
                <a:solidFill>
                  <a:schemeClr val="tx2"/>
                </a:solidFill>
                <a:latin typeface="Raleway SemiBold" panose="020B0604020202020204" charset="0"/>
                <a:cs typeface="Arial" pitchFamily="34" charset="0"/>
              </a:rPr>
              <a:t>Boomers’ use increased by 25 percent </a:t>
            </a:r>
          </a:p>
          <a:p>
            <a:pPr marL="742950" lvl="1" indent="-285750">
              <a:spcBef>
                <a:spcPts val="600"/>
              </a:spcBef>
              <a:buClr>
                <a:schemeClr val="tx2"/>
              </a:buClr>
              <a:buSzPct val="80000"/>
              <a:buFont typeface="Courier New" panose="02070309020205020404" pitchFamily="49" charset="0"/>
              <a:buChar char="o"/>
            </a:pPr>
            <a:r>
              <a:rPr lang="en-US" sz="1500" dirty="0">
                <a:solidFill>
                  <a:schemeClr val="tx2"/>
                </a:solidFill>
                <a:latin typeface="Raleway SemiBold" panose="020B0604020202020204" charset="0"/>
                <a:cs typeface="Arial" pitchFamily="34" charset="0"/>
              </a:rPr>
              <a:t>Traditionalists went from negligible use in 2005 to four percent in 2008 and 16 percent currently </a:t>
            </a:r>
          </a:p>
        </p:txBody>
      </p:sp>
    </p:spTree>
    <p:extLst>
      <p:ext uri="{BB962C8B-B14F-4D97-AF65-F5344CB8AC3E}">
        <p14:creationId xmlns:p14="http://schemas.microsoft.com/office/powerpoint/2010/main" val="38227946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Custom Design">
  <a:themeElements>
    <a:clrScheme name="Kepro Colors">
      <a:dk1>
        <a:srgbClr val="000000"/>
      </a:dk1>
      <a:lt1>
        <a:srgbClr val="FFFFFF"/>
      </a:lt1>
      <a:dk2>
        <a:srgbClr val="37465E"/>
      </a:dk2>
      <a:lt2>
        <a:srgbClr val="FFFFFF"/>
      </a:lt2>
      <a:accent1>
        <a:srgbClr val="70C2D4"/>
      </a:accent1>
      <a:accent2>
        <a:srgbClr val="546980"/>
      </a:accent2>
      <a:accent3>
        <a:srgbClr val="36365C"/>
      </a:accent3>
      <a:accent4>
        <a:srgbClr val="D4CCA8"/>
      </a:accent4>
      <a:accent5>
        <a:srgbClr val="EF8A45"/>
      </a:accent5>
      <a:accent6>
        <a:srgbClr val="D9C973"/>
      </a:accent6>
      <a:hlink>
        <a:srgbClr val="BDE3E8"/>
      </a:hlink>
      <a:folHlink>
        <a:srgbClr val="545454"/>
      </a:folHlink>
    </a:clrScheme>
    <a:fontScheme name="Kepro">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2D5FAC1B0F474EA0A4CE63B594478E" ma:contentTypeVersion="12" ma:contentTypeDescription="Create a new document." ma:contentTypeScope="" ma:versionID="9991dc0766c806b55f2cb81627205128">
  <xsd:schema xmlns:xsd="http://www.w3.org/2001/XMLSchema" xmlns:xs="http://www.w3.org/2001/XMLSchema" xmlns:p="http://schemas.microsoft.com/office/2006/metadata/properties" xmlns:ns2="09a30ee2-1caf-47ed-b0bd-3ae54742cbde" xmlns:ns3="8249b341-fd8d-4f11-a3f4-f93b81cf4a24" targetNamespace="http://schemas.microsoft.com/office/2006/metadata/properties" ma:root="true" ma:fieldsID="43703ec363eed5bf96ac60e59857f4c5" ns2:_="" ns3:_="">
    <xsd:import namespace="09a30ee2-1caf-47ed-b0bd-3ae54742cbde"/>
    <xsd:import namespace="8249b341-fd8d-4f11-a3f4-f93b81cf4a2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30ee2-1caf-47ed-b0bd-3ae54742cb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249b341-fd8d-4f11-a3f4-f93b81cf4a2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302847-182A-48BF-8368-051EFD721845}">
  <ds:schemaRefs>
    <ds:schemaRef ds:uri="http://schemas.microsoft.com/sharepoint/v3/contenttype/forms"/>
  </ds:schemaRefs>
</ds:datastoreItem>
</file>

<file path=customXml/itemProps2.xml><?xml version="1.0" encoding="utf-8"?>
<ds:datastoreItem xmlns:ds="http://schemas.openxmlformats.org/officeDocument/2006/customXml" ds:itemID="{B946E3ED-FFB0-4141-9647-02E3979050BE}">
  <ds:schemaRefs>
    <ds:schemaRef ds:uri="http://schemas.microsoft.com/office/2006/documentManagement/types"/>
    <ds:schemaRef ds:uri="09a30ee2-1caf-47ed-b0bd-3ae54742cbde"/>
    <ds:schemaRef ds:uri="http://www.w3.org/XML/1998/namespace"/>
    <ds:schemaRef ds:uri="http://purl.org/dc/elements/1.1/"/>
    <ds:schemaRef ds:uri="http://purl.org/dc/terms/"/>
    <ds:schemaRef ds:uri="http://schemas.microsoft.com/office/infopath/2007/PartnerControls"/>
    <ds:schemaRef ds:uri="http://purl.org/dc/dcmitype/"/>
    <ds:schemaRef ds:uri="http://schemas.openxmlformats.org/package/2006/metadata/core-properties"/>
    <ds:schemaRef ds:uri="8249b341-fd8d-4f11-a3f4-f93b81cf4a24"/>
    <ds:schemaRef ds:uri="http://schemas.microsoft.com/office/2006/metadata/properties"/>
  </ds:schemaRefs>
</ds:datastoreItem>
</file>

<file path=customXml/itemProps3.xml><?xml version="1.0" encoding="utf-8"?>
<ds:datastoreItem xmlns:ds="http://schemas.openxmlformats.org/officeDocument/2006/customXml" ds:itemID="{A4B610F8-E288-4FE4-9030-6CABADB0D4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a30ee2-1caf-47ed-b0bd-3ae54742cbde"/>
    <ds:schemaRef ds:uri="8249b341-fd8d-4f11-a3f4-f93b81cf4a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3151</TotalTime>
  <Words>1632</Words>
  <Application>Microsoft Office PowerPoint</Application>
  <PresentationFormat>Widescreen</PresentationFormat>
  <Paragraphs>225</Paragraphs>
  <Slides>16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Open Sans</vt:lpstr>
      <vt:lpstr>Raleway SemiBold</vt:lpstr>
      <vt:lpstr>Courier New</vt:lpstr>
      <vt:lpstr>Arial</vt:lpstr>
      <vt:lpstr>Raleway Light</vt:lpstr>
      <vt:lpstr>Raleway</vt:lpstr>
      <vt:lpstr>Calibri</vt:lpstr>
      <vt:lpstr>Custom Design</vt:lpstr>
      <vt:lpstr>Making the most of a Multi generational Workplace</vt:lpstr>
      <vt:lpstr>Definition of Generation</vt:lpstr>
      <vt:lpstr>Objectives</vt:lpstr>
      <vt:lpstr>The Four Generations</vt:lpstr>
      <vt:lpstr>Traditionalists 1922-1945</vt:lpstr>
      <vt:lpstr>Generation “X”ers 1965-1980</vt:lpstr>
      <vt:lpstr>Millennials – Generation “Y” – 1981-2000</vt:lpstr>
      <vt:lpstr>Baby Boomers 1946-1964</vt:lpstr>
      <vt:lpstr>Statistics on Internet Use</vt:lpstr>
      <vt:lpstr>Work Style By Generation</vt:lpstr>
      <vt:lpstr>Managing Traditionalists and Boomers</vt:lpstr>
      <vt:lpstr>Managing Generation X’ers and Millennials</vt:lpstr>
      <vt:lpstr>Managing Differences Effectively</vt:lpstr>
      <vt:lpstr>Your Kepro EAPur Kepro EAP </vt:lpstr>
      <vt:lpstr>Questions &amp; Answer</vt:lpstr>
      <vt:lpstr>Please complete a training evaluation.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Linh Le</dc:creator>
  <cp:lastModifiedBy>Kelly Rissky</cp:lastModifiedBy>
  <cp:revision>742</cp:revision>
  <dcterms:created xsi:type="dcterms:W3CDTF">2020-03-20T15:14:34Z</dcterms:created>
  <dcterms:modified xsi:type="dcterms:W3CDTF">2021-08-03T18:22:18Z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0x010100BB2D5FAC1B0F474EA0A4CE63B594478E</vt:lpwstr>
  </property>
</Properties>
</file>