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4"/>
  </p:sldMasterIdLst>
  <p:notesMasterIdLst>
    <p:notesMasterId r:id="rId25"/>
  </p:notesMasterIdLst>
  <p:sldIdLst>
    <p:sldId id="269" r:id="rId5"/>
    <p:sldId id="355" r:id="rId6"/>
    <p:sldId id="343" r:id="rId7"/>
    <p:sldId id="350" r:id="rId8"/>
    <p:sldId id="357" r:id="rId9"/>
    <p:sldId id="365" r:id="rId10"/>
    <p:sldId id="315" r:id="rId11"/>
    <p:sldId id="345" r:id="rId12"/>
    <p:sldId id="366" r:id="rId13"/>
    <p:sldId id="358" r:id="rId14"/>
    <p:sldId id="359" r:id="rId15"/>
    <p:sldId id="360" r:id="rId16"/>
    <p:sldId id="361" r:id="rId17"/>
    <p:sldId id="362" r:id="rId18"/>
    <p:sldId id="342" r:id="rId19"/>
    <p:sldId id="367" r:id="rId20"/>
    <p:sldId id="363" r:id="rId21"/>
    <p:sldId id="349" r:id="rId22"/>
    <p:sldId id="311" r:id="rId23"/>
    <p:sldId id="368" r:id="rId24"/>
  </p:sldIdLst>
  <p:sldSz cx="12192000" cy="6858000"/>
  <p:notesSz cx="6858000" cy="9144000"/>
  <p:embeddedFontLst>
    <p:embeddedFont>
      <p:font typeface="ＭＳ Ｐゴシック" panose="020B0600070205080204" pitchFamily="34" charset="-128"/>
      <p:regular r:id="rId26"/>
    </p:embeddedFont>
    <p:embeddedFont>
      <p:font typeface="Calibri" panose="020F0502020204030204" pitchFamily="34" charset="0"/>
      <p:regular r:id="rId27"/>
      <p:bold r:id="rId28"/>
      <p:italic r:id="rId29"/>
      <p:boldItalic r:id="rId30"/>
    </p:embeddedFont>
    <p:embeddedFont>
      <p:font typeface="Open Sans" panose="020B0604020202020204" charset="0"/>
      <p:regular r:id="rId31"/>
      <p:bold r:id="rId32"/>
      <p:italic r:id="rId33"/>
      <p:boldItalic r:id="rId34"/>
    </p:embeddedFont>
    <p:embeddedFont>
      <p:font typeface="Raleway" panose="020B0604020202020204" charset="0"/>
      <p:regular r:id="rId35"/>
      <p:bold r:id="rId36"/>
      <p:italic r:id="rId37"/>
      <p:boldItalic r:id="rId38"/>
    </p:embeddedFont>
    <p:embeddedFont>
      <p:font typeface="Raleway Light" panose="020B0604020202020204" charset="0"/>
      <p:regular r:id="rId39"/>
      <p:italic r:id="rId40"/>
    </p:embeddedFont>
    <p:embeddedFont>
      <p:font typeface="Raleway SemiBold" panose="020B0604020202020204" charset="0"/>
      <p:bold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A6AFBA"/>
    <a:srgbClr val="37465E"/>
    <a:srgbClr val="EF8A45"/>
    <a:srgbClr val="546980"/>
    <a:srgbClr val="70C2D4"/>
    <a:srgbClr val="D9C973"/>
    <a:srgbClr val="D4CCA8"/>
    <a:srgbClr val="F2F2F2"/>
    <a:srgbClr val="BDE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2265" autoAdjust="0"/>
  </p:normalViewPr>
  <p:slideViewPr>
    <p:cSldViewPr snapToGrid="0">
      <p:cViewPr varScale="1">
        <p:scale>
          <a:sx n="80" d="100"/>
          <a:sy n="80" d="100"/>
        </p:scale>
        <p:origin x="72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B3CC-822A-448C-A494-11F5A0573AD4}" type="datetimeFigureOut">
              <a:rPr lang="en-US" smtClean="0"/>
              <a:t>5/27/2021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9BA10-C5CF-4769-BB45-19E5C126BAC8}" type="slidenum">
              <a:rPr lang="en-US" smtClean="0"/>
              <a:t>‹#›</a:t>
            </a:fld>
            <a:endParaRPr lang="en-US"/>
          </a:p>
        </p:txBody>
      </p:sp>
    </p:spTree>
    <p:extLst>
      <p:ext uri="{BB962C8B-B14F-4D97-AF65-F5344CB8AC3E}">
        <p14:creationId xmlns:p14="http://schemas.microsoft.com/office/powerpoint/2010/main" val="22557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1</a:t>
            </a:fld>
            <a:endParaRPr lang="en-US"/>
          </a:p>
        </p:txBody>
      </p:sp>
    </p:spTree>
    <p:extLst>
      <p:ext uri="{BB962C8B-B14F-4D97-AF65-F5344CB8AC3E}">
        <p14:creationId xmlns:p14="http://schemas.microsoft.com/office/powerpoint/2010/main" val="1039930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is an individual and personal response to our lives and lives around us. </a:t>
            </a:r>
          </a:p>
          <a:p>
            <a:endParaRPr lang="en-US" dirty="0"/>
          </a:p>
          <a:p>
            <a:r>
              <a:rPr lang="en-US" dirty="0"/>
              <a:t>This seminar is going to be focused on how to handle life stressors and creating the tool bag to help us!</a:t>
            </a:r>
          </a:p>
          <a:p>
            <a:endParaRPr lang="en-US" dirty="0"/>
          </a:p>
          <a:p>
            <a:r>
              <a:rPr lang="en-US" dirty="0"/>
              <a:t>Stress is both acute- set off by independent events, and chronic- things we carry with us during the day that we might not be aware of, or try to not think about.</a:t>
            </a:r>
          </a:p>
          <a:p>
            <a:endParaRPr lang="en-US" dirty="0"/>
          </a:p>
          <a:p>
            <a:r>
              <a:rPr lang="en-US" dirty="0"/>
              <a:t>If possible with admins make an easel list of Inner and Outer stressors</a:t>
            </a:r>
          </a:p>
          <a:p>
            <a:endParaRPr lang="en-US" dirty="0"/>
          </a:p>
          <a:p>
            <a:r>
              <a:rPr lang="en-US" dirty="0"/>
              <a:t>This class mostly focuses improving stress management by “changing your mind”, however there are some stressors—e.g. money—where people may need to do more than just personal stress management techniques.  It is important to note some stressors are harder than others to handle so having a variety of ways to respond, “</a:t>
            </a:r>
            <a:r>
              <a:rPr lang="en-US" dirty="0" err="1"/>
              <a:t>toolbag</a:t>
            </a:r>
            <a:r>
              <a:rPr lang="en-US" dirty="0"/>
              <a:t>”, is really useful.</a:t>
            </a:r>
          </a:p>
          <a:p>
            <a:endParaRPr lang="en-US" dirty="0"/>
          </a:p>
          <a:p>
            <a:r>
              <a:rPr lang="en-US" dirty="0"/>
              <a:t>We’ll be talking about each of these later in the presentation”</a:t>
            </a:r>
          </a:p>
          <a:p>
            <a:endParaRPr lang="en-US" dirty="0"/>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10</a:t>
            </a:fld>
            <a:endParaRPr lang="en-US"/>
          </a:p>
        </p:txBody>
      </p:sp>
    </p:spTree>
    <p:extLst>
      <p:ext uri="{BB962C8B-B14F-4D97-AF65-F5344CB8AC3E}">
        <p14:creationId xmlns:p14="http://schemas.microsoft.com/office/powerpoint/2010/main" val="39689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ability to read people is known as social intelligence.</a:t>
            </a:r>
          </a:p>
          <a:p>
            <a:endParaRPr lang="en-US" dirty="0"/>
          </a:p>
          <a:p>
            <a:r>
              <a:rPr lang="en-US" dirty="0"/>
              <a:t>It is important not to judge someone for how they react to stress and what their stress load is. Instead, it is up to us to get more attuned to others.</a:t>
            </a:r>
          </a:p>
          <a:p>
            <a:r>
              <a:rPr lang="en-US" dirty="0"/>
              <a:t>One idea to practice this is to spend a day at a coffee shop observing people and how they react and interact. This is especially good to begin to understand people who are the least like ourselves.</a:t>
            </a:r>
          </a:p>
          <a:p>
            <a:endParaRPr lang="en-US" dirty="0"/>
          </a:p>
          <a:p>
            <a:r>
              <a:rPr lang="en-US" dirty="0"/>
              <a:t>Parents and teachers need to recognize increasing stress in children.  Think about the challenges people with Asperger’s face.</a:t>
            </a:r>
          </a:p>
          <a:p>
            <a:endParaRPr lang="en-US" dirty="0"/>
          </a:p>
          <a:p>
            <a:r>
              <a:rPr lang="en-US" i="1" dirty="0"/>
              <a:t>Note: </a:t>
            </a:r>
            <a:r>
              <a:rPr lang="en-US" dirty="0"/>
              <a:t>A parent being aware of how their child responds to stress is critical and could even save their life. </a:t>
            </a:r>
          </a:p>
          <a:p>
            <a:endParaRPr lang="en-US" dirty="0"/>
          </a:p>
          <a:p>
            <a:r>
              <a:rPr lang="en-US" b="1" dirty="0"/>
              <a:t>Person  A: </a:t>
            </a:r>
            <a:r>
              <a:rPr lang="en-US" dirty="0"/>
              <a:t>You can’t always tell when this person is stressed</a:t>
            </a:r>
          </a:p>
          <a:p>
            <a:r>
              <a:rPr lang="en-US" dirty="0"/>
              <a:t>No apparent physical or emotional responses</a:t>
            </a:r>
          </a:p>
          <a:p>
            <a:r>
              <a:rPr lang="en-US" dirty="0"/>
              <a:t>What’s the best way to find out if someone who isn’t showing it might be feeling stressed?</a:t>
            </a:r>
          </a:p>
          <a:p>
            <a:endParaRPr lang="en-US" dirty="0"/>
          </a:p>
          <a:p>
            <a:r>
              <a:rPr lang="en-US" b="1" dirty="0"/>
              <a:t>Person B:</a:t>
            </a:r>
            <a:r>
              <a:rPr lang="en-US" dirty="0"/>
              <a:t> This person may seem a little off. They could be overreacting to small things and are acting differently</a:t>
            </a:r>
          </a:p>
          <a:p>
            <a:r>
              <a:rPr lang="en-US" dirty="0"/>
              <a:t>What’s the best way to approach someone who is demonstrating by their behavior that something might be bothering them?  How can you be certain something’s up before talking with them?  How might you best approach  them to maximize the chances that they’ll be willing to hear what you’re saying?  (Techniques for empathy, noting you’ve been through similar things, offering support)</a:t>
            </a:r>
          </a:p>
          <a:p>
            <a:endParaRPr lang="en-US" dirty="0"/>
          </a:p>
          <a:p>
            <a:r>
              <a:rPr lang="en-US" b="1" dirty="0"/>
              <a:t>Person C: </a:t>
            </a:r>
            <a:r>
              <a:rPr lang="en-US" dirty="0"/>
              <a:t>This person reacts to stress in obvious ways like weight gain or overreactions in common situations (understanding that long-term responses, like weight gain or ulcers, are very different from short-term responses, which often involve visible behavior changes)</a:t>
            </a:r>
          </a:p>
          <a:p>
            <a:r>
              <a:rPr lang="en-US" dirty="0"/>
              <a:t>How much someone visibly reacts to stress does not necessarily correlate with how stressed they are (much of the reaction is internal, but more, we all differ in our “fuses”—some of us may react very strongly, and immediately, to what might seem like a minor stressor, while others may appear to take a long time to react to what may appear a serious stressor)</a:t>
            </a:r>
          </a:p>
          <a:p>
            <a:endParaRPr lang="en-US" dirty="0"/>
          </a:p>
          <a:p>
            <a:r>
              <a:rPr lang="en-US" dirty="0"/>
              <a:t>For those who are not visibly stressed, it is important to acknowledge that there may be reason for stress and to ask how they are doing (this may allow someone who is able to ‘hide’ their reaction to acknowledge it, and ask for assistance)</a:t>
            </a:r>
          </a:p>
          <a:p>
            <a:endParaRPr lang="en-US" dirty="0"/>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11</a:t>
            </a:fld>
            <a:endParaRPr lang="en-US"/>
          </a:p>
        </p:txBody>
      </p:sp>
    </p:spTree>
    <p:extLst>
      <p:ext uri="{BB962C8B-B14F-4D97-AF65-F5344CB8AC3E}">
        <p14:creationId xmlns:p14="http://schemas.microsoft.com/office/powerpoint/2010/main" val="3442647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Mindful communication </a:t>
            </a:r>
            <a:r>
              <a:rPr lang="en-US" dirty="0"/>
              <a:t>- saying what you mean carefully and thoughtfully -- it means you don’t let your words get the best of you. Words can make one feel better, but they can also make us feel a lot worse! Be careful what you say! </a:t>
            </a:r>
          </a:p>
          <a:p>
            <a:endParaRPr lang="en-US" dirty="0"/>
          </a:p>
          <a:p>
            <a:r>
              <a:rPr lang="en-US" b="1" dirty="0"/>
              <a:t>Breathing</a:t>
            </a:r>
            <a:r>
              <a:rPr lang="en-US" dirty="0"/>
              <a:t> - taking just a few simple deep breaths can be helpful - this is a real form of relaxation. Remember that when you are stressed, breathing gets rapid and shallow.  You want to reverse this, consciously breathing slowly and deeply.  There are numerous useful breathing exercises that can help such as deep cleansing breaths. </a:t>
            </a:r>
          </a:p>
          <a:p>
            <a:endParaRPr lang="en-US" dirty="0"/>
          </a:p>
          <a:p>
            <a:r>
              <a:rPr lang="en-US" i="1" dirty="0"/>
              <a:t>Check ups and check ins</a:t>
            </a:r>
            <a:r>
              <a:rPr lang="en-US" i="1" baseline="0" dirty="0"/>
              <a:t>:</a:t>
            </a:r>
            <a:r>
              <a:rPr lang="en-US" baseline="0" dirty="0"/>
              <a:t> </a:t>
            </a:r>
            <a:r>
              <a:rPr lang="en-US" dirty="0"/>
              <a:t>This is an important point, stop and take some time to discuss this one. </a:t>
            </a:r>
          </a:p>
          <a:p>
            <a:r>
              <a:rPr lang="en-US" dirty="0"/>
              <a:t>Paying attention to how/what we’re feeling is crucial, though often difficult.  Men can especially fall back on “I’m fine” when concerned friends and co-workers ask how we’re doing—and women aren’t immune, either.  A “check-up” can be an official one, where medical professionals can monitor our blood pressure and cortisol levels in our blood.  A “Check-in” is both asking ourselves how we’re doing, and welcoming input from others about how they’re seeing us.  Close friends, co-workers and relatives often realize something is going on before we do, and giving them—specifically—permission to give us feedback can really be useful.</a:t>
            </a:r>
          </a:p>
          <a:p>
            <a:endParaRPr lang="en-US" dirty="0"/>
          </a:p>
          <a:p>
            <a:r>
              <a:rPr lang="en-US" dirty="0"/>
              <a:t>Sometimes you feel like you are ok… and you feel like you are handling your stress, and going along with life but in reality you are not! You are stressed and burned out and don’t even check in with yourself to realize this. Ask yourself: How am I doing? Reflect… and always check in with others… welcome feedback!</a:t>
            </a:r>
          </a:p>
          <a:p>
            <a:endParaRPr lang="en-US" dirty="0"/>
          </a:p>
          <a:p>
            <a:r>
              <a:rPr lang="en-US" i="1" dirty="0"/>
              <a:t>*Example: </a:t>
            </a:r>
            <a:r>
              <a:rPr lang="en-US" dirty="0"/>
              <a:t>When your organization is going through a big change we go into crank mode… but sometimes that makes the situation worse. Not always the best solution -  stop, check in, and reflect on what's going on and how you respond to it.</a:t>
            </a:r>
          </a:p>
          <a:p>
            <a:endParaRPr lang="en-US" dirty="0"/>
          </a:p>
          <a:p>
            <a:r>
              <a:rPr lang="en-US" b="1" dirty="0"/>
              <a:t>Nutrition </a:t>
            </a:r>
            <a:r>
              <a:rPr lang="en-US" dirty="0"/>
              <a:t>- it is important to be aware that what you eat truly can help you deal with stress.  Tips include limiting alcohol and carbs and increase fruits and vegetables. </a:t>
            </a:r>
          </a:p>
          <a:p>
            <a:endParaRPr lang="en-US" dirty="0"/>
          </a:p>
          <a:p>
            <a:r>
              <a:rPr lang="en-US" dirty="0"/>
              <a:t>As with exercise, most of us know what we need to do, and few of us do it.  The classic “five servings daily of fruits and vegetables” is accomplished by fewer than one in five of us.  Stress often involves overwork, or compounding family responsibilities that don’t allow us the time that is important for eating, both what we eat and how we eat.  Fast food is just that—fast.  But often is high in carbs and fats and salt, all of which can contribute to poor health and stress.  Radical diet changes tend not to work, so this needs to be a “baby steps” process, gradually cutting back on the foods that inhibit good health and promote stress, while replacing them with nutritious foods.</a:t>
            </a:r>
          </a:p>
          <a:p>
            <a:endParaRPr lang="en-US" dirty="0"/>
          </a:p>
          <a:p>
            <a:r>
              <a:rPr lang="en-US" i="1" dirty="0"/>
              <a:t>Support System: </a:t>
            </a:r>
            <a:r>
              <a:rPr lang="en-US" dirty="0"/>
              <a:t>Maybe you need to make conscious decision about who is in your life - to evaluate and avoid those who bring you down, stress you out – those who are a bad influence, negative, difficult people. Especially stay away from these people during difficult/stressful times. Surround yourself with a </a:t>
            </a:r>
          </a:p>
          <a:p>
            <a:r>
              <a:rPr lang="en-US" dirty="0"/>
              <a:t>reliable support system!</a:t>
            </a:r>
          </a:p>
          <a:p>
            <a:endParaRPr lang="en-US" dirty="0"/>
          </a:p>
          <a:p>
            <a:r>
              <a:rPr lang="en-US" b="1" dirty="0"/>
              <a:t>Distract and Deflect </a:t>
            </a:r>
            <a:r>
              <a:rPr lang="en-US" dirty="0"/>
              <a:t>- please highlight this one with participants, it is a new and highly proven tool to put in your “stress tool bag”</a:t>
            </a:r>
            <a:r>
              <a:rPr lang="en-US" baseline="0" dirty="0"/>
              <a:t> </a:t>
            </a:r>
            <a:r>
              <a:rPr lang="en-US" dirty="0"/>
              <a:t>Distraction is where we give you permission to not think about a certain stress for the next hour, day or week.  You consciously choose to not think about it. This is vastly different than denial, which says I am never ever going to think about it. It’s just placing it somewhere else for a short amount of time. A benefit of this is it allows our brain to take a break which very often reveals solutions to problems. </a:t>
            </a:r>
          </a:p>
          <a:p>
            <a:endParaRPr lang="en-US" dirty="0"/>
          </a:p>
          <a:p>
            <a:r>
              <a:rPr lang="en-US" dirty="0"/>
              <a:t>Give participants a real life example of distraction!</a:t>
            </a:r>
          </a:p>
          <a:p>
            <a:endParaRPr lang="en-US" dirty="0"/>
          </a:p>
          <a:p>
            <a:r>
              <a:rPr lang="en-US" dirty="0"/>
              <a:t>Organization is a key tool, which includes getting rid of stuff – cleaning  out the clutter!!!</a:t>
            </a:r>
          </a:p>
          <a:p>
            <a:endParaRPr lang="en-US" dirty="0"/>
          </a:p>
          <a:p>
            <a:r>
              <a:rPr lang="en-US" dirty="0"/>
              <a:t>In reference to Stop Trying to Keep up the Jones. One effective technique for this is to take a few minutes each evening, as you prepare for bed, to make a list of goals — including work goals—for the next day.  This does two things:  It gives you a list for the next morning, so you’ve begun the day with a clear idea of what you want/need to do; but even more, you may find that it prevents the need to lie awake fretting about tomorrow.  And a good night’s sleep is part of the “golden triangle”—nutrition, exercise, and adequate rest.  Set realistic expectations. Compare to yourself to you…. Not others!</a:t>
            </a:r>
          </a:p>
          <a:p>
            <a:endParaRPr lang="en-US" dirty="0"/>
          </a:p>
          <a:p>
            <a:r>
              <a:rPr lang="en-US" i="1" dirty="0"/>
              <a:t>*Points for holiday season* </a:t>
            </a:r>
          </a:p>
          <a:p>
            <a:r>
              <a:rPr lang="en-US" dirty="0"/>
              <a:t>Better car or clothes, bigger house or TV, more and better holiday gifts.  This is generally a recipe for disaster, since there will always be others with “more and bigger,” and fretting about it can be incredibly stressful.  Again, materialism is especially insidious during the holidays, since we know how the media sets children up to skillfully hound parents for that “must have” toy.  Finding ways to re-think what the holidays are about can be a truly freeing exercise for families. </a:t>
            </a:r>
          </a:p>
          <a:p>
            <a:endParaRPr lang="en-US" dirty="0"/>
          </a:p>
          <a:p>
            <a:r>
              <a:rPr lang="en-US" b="1" dirty="0"/>
              <a:t>Ask the audience: </a:t>
            </a:r>
            <a:r>
              <a:rPr lang="en-US" dirty="0"/>
              <a:t>how many of you are perfectionists? </a:t>
            </a:r>
          </a:p>
          <a:p>
            <a:endParaRPr lang="en-US" dirty="0"/>
          </a:p>
          <a:p>
            <a:r>
              <a:rPr lang="en-US" dirty="0"/>
              <a:t>For those that are – its important to identify this because your stress level will be too high. Take away:  perfectionism can’t exist - identify and accept that you will make mistakes. </a:t>
            </a:r>
          </a:p>
          <a:p>
            <a:r>
              <a:rPr lang="en-US" dirty="0"/>
              <a:t> </a:t>
            </a:r>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12</a:t>
            </a:fld>
            <a:endParaRPr lang="en-US"/>
          </a:p>
        </p:txBody>
      </p:sp>
    </p:spTree>
    <p:extLst>
      <p:ext uri="{BB962C8B-B14F-4D97-AF65-F5344CB8AC3E}">
        <p14:creationId xmlns:p14="http://schemas.microsoft.com/office/powerpoint/2010/main" val="3442733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Controlling your thoughts</a:t>
            </a:r>
          </a:p>
          <a:p>
            <a:endParaRPr lang="en-US" dirty="0"/>
          </a:p>
          <a:p>
            <a:r>
              <a:rPr lang="en-US" dirty="0"/>
              <a:t>What do you say to yourself when your stuck in traffic?</a:t>
            </a:r>
          </a:p>
          <a:p>
            <a:r>
              <a:rPr lang="en-US" dirty="0"/>
              <a:t>Do you focus on being stuck in traffic or look out the window and say ok I am going to focus on the leaves, the colors, sights, weather outside, etc. </a:t>
            </a:r>
          </a:p>
          <a:p>
            <a:endParaRPr lang="en-US" dirty="0"/>
          </a:p>
          <a:p>
            <a:r>
              <a:rPr lang="en-US" dirty="0"/>
              <a:t>How do you handle yourself in heated meetings?</a:t>
            </a:r>
          </a:p>
          <a:p>
            <a:r>
              <a:rPr lang="en-US" dirty="0"/>
              <a:t>Good time to talk about PREPARATION.  If you believe a meeting’s going to get heated, take time beforehand to think about what you might want to say in response to others’ comments.</a:t>
            </a:r>
          </a:p>
          <a:p>
            <a:endParaRPr lang="en-US" dirty="0"/>
          </a:p>
          <a:p>
            <a:r>
              <a:rPr lang="en-US" dirty="0"/>
              <a:t>Screening out all negative thoughts- focus on positive aspects (techniques for this can take quite a bit of time)</a:t>
            </a:r>
          </a:p>
          <a:p>
            <a:r>
              <a:rPr lang="en-US" dirty="0"/>
              <a:t>Have a life plan -  The idea is if I go to work and think about being a good person– having a greater drive than just answering the phone or filling an order, it puts everything in perspective. </a:t>
            </a:r>
          </a:p>
          <a:p>
            <a:endParaRPr lang="en-US" dirty="0"/>
          </a:p>
          <a:p>
            <a:r>
              <a:rPr lang="en-US" dirty="0"/>
              <a:t>Have everyone sit in their chair and show what they look like when they are really stressed. Some are more external and some internal. The millennial group tend to show it more and speak about it more to others- examples are  Facebook where many posts their stressors for the public to see.</a:t>
            </a:r>
          </a:p>
          <a:p>
            <a:r>
              <a:rPr lang="en-US" dirty="0"/>
              <a:t> </a:t>
            </a:r>
          </a:p>
          <a:p>
            <a:r>
              <a:rPr lang="en-US" dirty="0"/>
              <a:t>The first step in controlling your thoughts is “rewiring” the way you look at a situation.</a:t>
            </a:r>
          </a:p>
          <a:p>
            <a:endParaRPr lang="en-US" dirty="0"/>
          </a:p>
          <a:p>
            <a:r>
              <a:rPr lang="en-US" dirty="0"/>
              <a:t>In a 2008 study in brain imaging and behavior – Swimmers watch videos of themselves failing in the Olympics, they were coached to see the failure as a learning opportunity.  Their MRI’s changes from negative emotions to positive emotions.</a:t>
            </a:r>
          </a:p>
          <a:p>
            <a:endParaRPr lang="en-US" dirty="0"/>
          </a:p>
          <a:p>
            <a:r>
              <a:rPr lang="en-US" dirty="0"/>
              <a:t>A metaphor to use for “controlling your thoughts” is the idea that our mind is constantly playing “tapes”—thoughts about things that the voice in our heads constantly yaks at us about.  Say to participants “if you’re wondering what ‘little voice’ I’m talking about, it’s the one that right now is saying in your head ‘what voice is he talking about’”…that usually does it. Ask if anyone meditates, since it’s about learning how to turn that voice off—very, very hard.  We all have tapes, most made long ago, and learning to change tapes, to make new ones to replace dysfunctional old ones, is very useful.</a:t>
            </a:r>
          </a:p>
          <a:p>
            <a:endParaRPr lang="en-US" dirty="0"/>
          </a:p>
          <a:p>
            <a:r>
              <a:rPr lang="en-US" dirty="0"/>
              <a:t>Also talk about “have a life plan,” using the assignment:  Create a personal mission statement as a way to keep your life on track, and end up in old age (Erik Erikson’s final state, Generativity).  Being able to look back with satisfaction, with “I’ve lived my life the way I wanted to.”  A functional mission for each of us is a touchstone that can provide stability in rocky times, easing stress as we move through those times confident our “life plan” is a good one.</a:t>
            </a:r>
          </a:p>
          <a:p>
            <a:endParaRPr lang="en-US" dirty="0"/>
          </a:p>
          <a:p>
            <a:endParaRPr lang="en-US" dirty="0"/>
          </a:p>
          <a:p>
            <a:endParaRPr lang="en-US" dirty="0"/>
          </a:p>
          <a:p>
            <a:endParaRPr lang="en-US" dirty="0"/>
          </a:p>
          <a:p>
            <a:endParaRPr lang="en-US" dirty="0"/>
          </a:p>
          <a:p>
            <a:endParaRPr lang="en-US" dirty="0"/>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13</a:t>
            </a:fld>
            <a:endParaRPr lang="en-US"/>
          </a:p>
        </p:txBody>
      </p:sp>
    </p:spTree>
    <p:extLst>
      <p:ext uri="{BB962C8B-B14F-4D97-AF65-F5344CB8AC3E}">
        <p14:creationId xmlns:p14="http://schemas.microsoft.com/office/powerpoint/2010/main" val="1744496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Talk: Turn a negative way of saying something more positive</a:t>
            </a:r>
          </a:p>
          <a:p>
            <a:endParaRPr lang="en-US" dirty="0"/>
          </a:p>
          <a:p>
            <a:r>
              <a:rPr lang="en-US" dirty="0"/>
              <a:t>Example: I can’t do this or I’ll never be able to do this….. I will try to do it, I will do the best I can….</a:t>
            </a:r>
          </a:p>
          <a:p>
            <a:endParaRPr lang="en-US" dirty="0"/>
          </a:p>
          <a:p>
            <a:r>
              <a:rPr lang="en-US" dirty="0"/>
              <a:t>Key: Think or act in a way that you take things one at a time so it doesn’t “stress you out” or overwhelm you!</a:t>
            </a:r>
          </a:p>
          <a:p>
            <a:endParaRPr lang="en-US" dirty="0"/>
          </a:p>
          <a:p>
            <a:r>
              <a:rPr lang="en-US" dirty="0"/>
              <a:t>A good question to ask is “what have you stopped doing, over the past months or even years, that you really used to enjoy?”   and “ Could you make time for that again?”</a:t>
            </a:r>
          </a:p>
          <a:p>
            <a:endParaRPr lang="en-US" dirty="0"/>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14</a:t>
            </a:fld>
            <a:endParaRPr lang="en-US"/>
          </a:p>
        </p:txBody>
      </p:sp>
    </p:spTree>
    <p:extLst>
      <p:ext uri="{BB962C8B-B14F-4D97-AF65-F5344CB8AC3E}">
        <p14:creationId xmlns:p14="http://schemas.microsoft.com/office/powerpoint/2010/main" val="2023413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 your break time consciously, and treat it like any other commitment or appointment. Make it something you MUST do during the day.</a:t>
            </a:r>
          </a:p>
          <a:p>
            <a:endParaRPr lang="en-US" dirty="0"/>
          </a:p>
          <a:p>
            <a:r>
              <a:rPr lang="en-US" dirty="0"/>
              <a:t>(The research on productivity and email/smart phones is important.)</a:t>
            </a:r>
          </a:p>
          <a:p>
            <a:endParaRPr lang="en-US" dirty="0"/>
          </a:p>
          <a:p>
            <a:r>
              <a:rPr lang="en-US" dirty="0"/>
              <a:t>Take time out for yourself… me time, alone time to reflect, journal, unplug </a:t>
            </a:r>
            <a:r>
              <a:rPr lang="en-US" dirty="0" err="1"/>
              <a:t>etc</a:t>
            </a:r>
            <a:r>
              <a:rPr lang="en-US" dirty="0"/>
              <a:t>…  take that time will make you more productive and focused the rest of the day.</a:t>
            </a:r>
          </a:p>
          <a:p>
            <a:endParaRPr lang="en-US" dirty="0"/>
          </a:p>
          <a:p>
            <a:r>
              <a:rPr lang="en-US" dirty="0"/>
              <a:t>Breathe:</a:t>
            </a:r>
          </a:p>
          <a:p>
            <a:r>
              <a:rPr lang="en-US" dirty="0"/>
              <a:t>Remember that when you’re stressed, breathing gets rapid and shallow.  You want to reverse this, consciously breathing slowly and deeply.  There are numerous useful breathing exercises that can help, such as… (6-3-6 or other exercises)</a:t>
            </a:r>
          </a:p>
          <a:p>
            <a:endParaRPr lang="en-US" dirty="0"/>
          </a:p>
          <a:p>
            <a:r>
              <a:rPr lang="en-US" dirty="0"/>
              <a:t>We do about 20% of what we need to do to relieve stress:  We know we need more sleep, better nutrition, &amp; more exercise.  These add up to the other 80% of what we need to do.</a:t>
            </a:r>
          </a:p>
          <a:p>
            <a:endParaRPr lang="en-US" dirty="0"/>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15</a:t>
            </a:fld>
            <a:endParaRPr lang="en-US"/>
          </a:p>
        </p:txBody>
      </p:sp>
    </p:spTree>
    <p:extLst>
      <p:ext uri="{BB962C8B-B14F-4D97-AF65-F5344CB8AC3E}">
        <p14:creationId xmlns:p14="http://schemas.microsoft.com/office/powerpoint/2010/main" val="2288827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 a 5 minute exercise with the audience…. Have them discuss what works for them!</a:t>
            </a:r>
          </a:p>
          <a:p>
            <a:endParaRPr lang="en-US" dirty="0"/>
          </a:p>
          <a:p>
            <a:r>
              <a:rPr lang="en-US" dirty="0"/>
              <a:t>Reinforce how important it is for other to share their ideas -  sometimes someone else's tool is new and different and will help you to deal with stress!</a:t>
            </a:r>
          </a:p>
          <a:p>
            <a:endParaRPr lang="en-US" dirty="0"/>
          </a:p>
          <a:p>
            <a:r>
              <a:rPr lang="en-US" dirty="0"/>
              <a:t>Ask:  What hasn’t worked? </a:t>
            </a:r>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16</a:t>
            </a:fld>
            <a:endParaRPr lang="en-US"/>
          </a:p>
        </p:txBody>
      </p:sp>
    </p:spTree>
    <p:extLst>
      <p:ext uri="{BB962C8B-B14F-4D97-AF65-F5344CB8AC3E}">
        <p14:creationId xmlns:p14="http://schemas.microsoft.com/office/powerpoint/2010/main" val="3048859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key elements of Stress are:</a:t>
            </a:r>
          </a:p>
          <a:p>
            <a:endParaRPr lang="en-US" dirty="0"/>
          </a:p>
          <a:p>
            <a:r>
              <a:rPr lang="en-US" dirty="0"/>
              <a:t>Understanding what it is, how it works</a:t>
            </a:r>
          </a:p>
          <a:p>
            <a:r>
              <a:rPr lang="en-US" dirty="0"/>
              <a:t>Knowing our OWN responses, understanding how we deal with it</a:t>
            </a:r>
          </a:p>
          <a:p>
            <a:r>
              <a:rPr lang="en-US" dirty="0"/>
              <a:t>And most important, knowing HOW to deal with it</a:t>
            </a:r>
          </a:p>
          <a:p>
            <a:endParaRPr lang="en-US" dirty="0"/>
          </a:p>
          <a:p>
            <a:r>
              <a:rPr lang="en-US" dirty="0"/>
              <a:t>This is where your EAP comes in, with both objectively, with information/content—like this workshop, as well as subjectively, connecting you with professionals who are trained to work with you to assist in getting through stressful situations.</a:t>
            </a:r>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17</a:t>
            </a:fld>
            <a:endParaRPr lang="en-US"/>
          </a:p>
        </p:txBody>
      </p:sp>
    </p:spTree>
    <p:extLst>
      <p:ext uri="{BB962C8B-B14F-4D97-AF65-F5344CB8AC3E}">
        <p14:creationId xmlns:p14="http://schemas.microsoft.com/office/powerpoint/2010/main" val="98287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and statistics taken from: www.businessinsider.com</a:t>
            </a:r>
          </a:p>
          <a:p>
            <a:endParaRPr lang="en-US" dirty="0"/>
          </a:p>
          <a:p>
            <a:r>
              <a:rPr lang="en-US" dirty="0"/>
              <a:t>Us news and world report</a:t>
            </a:r>
          </a:p>
          <a:p>
            <a:endParaRPr lang="en-US" dirty="0"/>
          </a:p>
          <a:p>
            <a:r>
              <a:rPr lang="en-US" dirty="0"/>
              <a:t>And the American Psychological Association</a:t>
            </a:r>
          </a:p>
          <a:p>
            <a:endParaRPr lang="en-US" dirty="0"/>
          </a:p>
          <a:p>
            <a:r>
              <a:rPr lang="en-US" dirty="0"/>
              <a:t>The idea is that we need to nip in the bud that “don’t sweat the small stuff” is not relevant in our life. Worry is worry! This seminar is geared to be very practical, very hands on, and we are encouraging people to recognize that it’s a process to learn to handle stress better. </a:t>
            </a:r>
          </a:p>
          <a:p>
            <a:endParaRPr lang="en-US" dirty="0"/>
          </a:p>
          <a:p>
            <a:r>
              <a:rPr lang="en-US" dirty="0"/>
              <a:t>We are encouraging audience to look at one or 2 suggestions of changes– small changes we make, can make a difference. </a:t>
            </a:r>
          </a:p>
          <a:p>
            <a:endParaRPr lang="en-US" dirty="0"/>
          </a:p>
          <a:p>
            <a:r>
              <a:rPr lang="en-US" dirty="0"/>
              <a:t>Technology: A British study shows that the more people check their smart phones, the more stressed they become.</a:t>
            </a:r>
          </a:p>
          <a:p>
            <a:endParaRPr lang="en-US" dirty="0"/>
          </a:p>
          <a:p>
            <a:r>
              <a:rPr lang="en-US" i="1" dirty="0"/>
              <a:t>Workers who were cut off from office email use for five days experienced more natural, variable heart rate</a:t>
            </a:r>
          </a:p>
          <a:p>
            <a:endParaRPr lang="en-US" dirty="0"/>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2</a:t>
            </a:fld>
            <a:endParaRPr lang="en-US"/>
          </a:p>
        </p:txBody>
      </p:sp>
    </p:spTree>
    <p:extLst>
      <p:ext uri="{BB962C8B-B14F-4D97-AF65-F5344CB8AC3E}">
        <p14:creationId xmlns:p14="http://schemas.microsoft.com/office/powerpoint/2010/main" val="7404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Top US Stressor’s- research and facts taken from a study done in 2012 by the American Psychological Association, American Institute of Stress</a:t>
            </a:r>
          </a:p>
          <a:p>
            <a:endParaRPr lang="en-US" dirty="0"/>
          </a:p>
          <a:p>
            <a:r>
              <a:rPr lang="en-US" dirty="0"/>
              <a:t>Things like continuous news coverage of event like going over the “financial cliff” exacerbate stress levels.</a:t>
            </a:r>
          </a:p>
          <a:p>
            <a:endParaRPr lang="en-US" dirty="0"/>
          </a:p>
          <a:p>
            <a:endParaRPr lang="en-US" dirty="0"/>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3</a:t>
            </a:fld>
            <a:endParaRPr lang="en-US"/>
          </a:p>
        </p:txBody>
      </p:sp>
    </p:spTree>
    <p:extLst>
      <p:ext uri="{BB962C8B-B14F-4D97-AF65-F5344CB8AC3E}">
        <p14:creationId xmlns:p14="http://schemas.microsoft.com/office/powerpoint/2010/main" val="282305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excited that this class is different, in today’s world, we know a lot more about handling stress than we did just a year ago. Things we “used” to do like closing our eyes and counting to 10 do not necessarily work anymore…at least not for everyone. </a:t>
            </a:r>
          </a:p>
          <a:p>
            <a:endParaRPr lang="en-US" dirty="0"/>
          </a:p>
          <a:p>
            <a:r>
              <a:rPr lang="en-US" dirty="0"/>
              <a:t>We all live complicated lives… which include the ever changing economic situations, finding work life balance, death, illness, </a:t>
            </a:r>
            <a:r>
              <a:rPr lang="en-US" dirty="0" err="1"/>
              <a:t>etc</a:t>
            </a:r>
            <a:r>
              <a:rPr lang="en-US" dirty="0"/>
              <a:t>…  all of these life events demand that we all have our own stress management tool bag. A tool bag to help get through the stressful events that we face.</a:t>
            </a:r>
          </a:p>
          <a:p>
            <a:endParaRPr lang="en-US" dirty="0"/>
          </a:p>
          <a:p>
            <a:r>
              <a:rPr lang="en-US" dirty="0"/>
              <a:t>For managers ask:  “What sorts of stressors are your clients/callers bringing to you these days?”</a:t>
            </a:r>
          </a:p>
          <a:p>
            <a:endParaRPr lang="en-US" dirty="0"/>
          </a:p>
          <a:p>
            <a:r>
              <a:rPr lang="en-US" dirty="0"/>
              <a:t>At the end of the seminar it is our goal that you will have a tool bag full of tools to pick from. Tools you can use depending on the stress going on in your life.</a:t>
            </a:r>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4</a:t>
            </a:fld>
            <a:endParaRPr lang="en-US"/>
          </a:p>
        </p:txBody>
      </p:sp>
    </p:spTree>
    <p:extLst>
      <p:ext uri="{BB962C8B-B14F-4D97-AF65-F5344CB8AC3E}">
        <p14:creationId xmlns:p14="http://schemas.microsoft.com/office/powerpoint/2010/main" val="119568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look at how stress affects our body physiologically.  Here we are talking about Eustress, the good kind. Upon stress, your hypothalamus releases corticotropin-releasing hormone, which stimulates your anterior pituitary to release adrenocorticotropic hormone. The bottom line is that stress causes the brain to cause your adrenal gland to release cortisol. You may have seen this in the papers about 5 years ago as “the stress hormone.” Cortisol is released alongside adrenaline and aldosterone. The overall goal here is the “flight or fight response” that prepares your body to tackle and get rid of that stress. When cortisol levels get high, it feeds back to the brain to shut the pathway down, once the stress is over.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5</a:t>
            </a:fld>
            <a:endParaRPr lang="en-US"/>
          </a:p>
        </p:txBody>
      </p:sp>
    </p:spTree>
    <p:extLst>
      <p:ext uri="{BB962C8B-B14F-4D97-AF65-F5344CB8AC3E}">
        <p14:creationId xmlns:p14="http://schemas.microsoft.com/office/powerpoint/2010/main" val="211509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neuro-chem visuals are meant to be fun!!! It’s a visual to allow you to wrap your head around chemicals and chronic stress.</a:t>
            </a:r>
            <a:br>
              <a:rPr lang="en-US" dirty="0"/>
            </a:b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6</a:t>
            </a:fld>
            <a:endParaRPr lang="en-US"/>
          </a:p>
        </p:txBody>
      </p:sp>
    </p:spTree>
    <p:extLst>
      <p:ext uri="{BB962C8B-B14F-4D97-AF65-F5344CB8AC3E}">
        <p14:creationId xmlns:p14="http://schemas.microsoft.com/office/powerpoint/2010/main" val="2950803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You were just cut off in your car – what does your body feel like?  That is an adrenaline rush?</a:t>
            </a:r>
          </a:p>
          <a:p>
            <a:endParaRPr lang="en-US" dirty="0"/>
          </a:p>
          <a:p>
            <a:r>
              <a:rPr lang="en-US" dirty="0"/>
              <a:t>By using this example, we are highlighting what stress physiologically and mentally feels like!!!</a:t>
            </a:r>
          </a:p>
          <a:p>
            <a:endParaRPr lang="en-US" dirty="0"/>
          </a:p>
          <a:p>
            <a:r>
              <a:rPr lang="en-US" dirty="0"/>
              <a:t>This is a good time to check in with the audience to make sure they understand that everyone's body is different. Make sure they know what it feels like to them! It is important to note that some people are very good at disguising their facial expressions and we often don’t know that the person is stressed because they hide it well.   </a:t>
            </a:r>
          </a:p>
          <a:p>
            <a:endParaRPr lang="en-US" dirty="0"/>
          </a:p>
          <a:p>
            <a:r>
              <a:rPr lang="en-US" b="1" dirty="0"/>
              <a:t>Discussion:</a:t>
            </a:r>
          </a:p>
          <a:p>
            <a:r>
              <a:rPr lang="en-US" dirty="0"/>
              <a:t>Ask the group if they think holding in stress is healthy?   When is the adrenaline rush a helpful thing?</a:t>
            </a:r>
          </a:p>
          <a:p>
            <a:endParaRPr lang="en-US" dirty="0"/>
          </a:p>
          <a:p>
            <a:endParaRPr lang="en-US" dirty="0"/>
          </a:p>
          <a:p>
            <a:endParaRPr lang="en-US" dirty="0"/>
          </a:p>
          <a:p>
            <a:endParaRPr lang="en-US" dirty="0"/>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7</a:t>
            </a:fld>
            <a:endParaRPr lang="en-US"/>
          </a:p>
        </p:txBody>
      </p:sp>
    </p:spTree>
    <p:extLst>
      <p:ext uri="{BB962C8B-B14F-4D97-AF65-F5344CB8AC3E}">
        <p14:creationId xmlns:p14="http://schemas.microsoft.com/office/powerpoint/2010/main" val="2924961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This is why an adrenaline rush makes us accomplish a lot –</a:t>
            </a:r>
          </a:p>
          <a:p>
            <a:r>
              <a:rPr lang="en-US" sz="2400" dirty="0"/>
              <a:t>However our bodies cannot be in this state for long.</a:t>
            </a:r>
          </a:p>
          <a:p>
            <a:r>
              <a:rPr lang="en-US" sz="2400" dirty="0"/>
              <a:t>How do you know if it is too much?</a:t>
            </a:r>
          </a:p>
          <a:p>
            <a:r>
              <a:rPr lang="en-US" sz="2400" dirty="0"/>
              <a:t>Stress is very individualized and each individual handles stress differently.</a:t>
            </a:r>
          </a:p>
          <a:p>
            <a:endParaRPr lang="en-US" sz="2400" dirty="0"/>
          </a:p>
          <a:p>
            <a:endParaRPr lang="en-US" sz="2400" dirty="0"/>
          </a:p>
          <a:p>
            <a:endParaRPr lang="en-US" sz="2400" dirty="0"/>
          </a:p>
          <a:p>
            <a:pPr eaLnBrk="1" hangingPunct="1">
              <a:spcBef>
                <a:spcPct val="0"/>
              </a:spcBef>
            </a:pPr>
            <a:endParaRPr lang="en-US" sz="2100" dirty="0"/>
          </a:p>
        </p:txBody>
      </p:sp>
      <p:sp>
        <p:nvSpPr>
          <p:cNvPr id="4" name="Slide Number Placeholder 3"/>
          <p:cNvSpPr>
            <a:spLocks noGrp="1"/>
          </p:cNvSpPr>
          <p:nvPr>
            <p:ph type="sldNum" sz="quarter" idx="5"/>
          </p:nvPr>
        </p:nvSpPr>
        <p:spPr/>
        <p:txBody>
          <a:bodyPr/>
          <a:lstStyle/>
          <a:p>
            <a:fld id="{F139BA10-C5CF-4769-BB45-19E5C126BAC8}" type="slidenum">
              <a:rPr lang="en-US" smtClean="0"/>
              <a:t>8</a:t>
            </a:fld>
            <a:endParaRPr lang="en-US"/>
          </a:p>
        </p:txBody>
      </p:sp>
    </p:spTree>
    <p:extLst>
      <p:ext uri="{BB962C8B-B14F-4D97-AF65-F5344CB8AC3E}">
        <p14:creationId xmlns:p14="http://schemas.microsoft.com/office/powerpoint/2010/main" val="315235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should take 5 minutes and make the point that just as talking about our stressors will help.</a:t>
            </a:r>
          </a:p>
          <a:p>
            <a:endParaRPr lang="en-US" dirty="0"/>
          </a:p>
          <a:p>
            <a:endParaRPr lang="en-PH" dirty="0"/>
          </a:p>
        </p:txBody>
      </p:sp>
      <p:sp>
        <p:nvSpPr>
          <p:cNvPr id="4" name="Slide Number Placeholder 3"/>
          <p:cNvSpPr>
            <a:spLocks noGrp="1"/>
          </p:cNvSpPr>
          <p:nvPr>
            <p:ph type="sldNum" sz="quarter" idx="5"/>
          </p:nvPr>
        </p:nvSpPr>
        <p:spPr/>
        <p:txBody>
          <a:bodyPr/>
          <a:lstStyle/>
          <a:p>
            <a:fld id="{F139BA10-C5CF-4769-BB45-19E5C126BAC8}" type="slidenum">
              <a:rPr lang="en-US" smtClean="0"/>
              <a:t>9</a:t>
            </a:fld>
            <a:endParaRPr lang="en-US"/>
          </a:p>
        </p:txBody>
      </p:sp>
    </p:spTree>
    <p:extLst>
      <p:ext uri="{BB962C8B-B14F-4D97-AF65-F5344CB8AC3E}">
        <p14:creationId xmlns:p14="http://schemas.microsoft.com/office/powerpoint/2010/main" val="1771815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7465E"/>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6A80D5C-F6B9-46E6-A8BE-B9BF160559CC}"/>
              </a:ext>
            </a:extLst>
          </p:cNvPr>
          <p:cNvCxnSpPr/>
          <p:nvPr userDrawn="1"/>
        </p:nvCxnSpPr>
        <p:spPr>
          <a:xfrm>
            <a:off x="9855200" y="6035040"/>
            <a:ext cx="2336800" cy="0"/>
          </a:xfrm>
          <a:prstGeom prst="line">
            <a:avLst/>
          </a:prstGeom>
          <a:ln w="25400">
            <a:solidFill>
              <a:srgbClr val="D9C97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7C795F-5433-4A60-99E9-11D60046802D}"/>
              </a:ext>
            </a:extLst>
          </p:cNvPr>
          <p:cNvPicPr>
            <a:picLocks noChangeAspect="1"/>
          </p:cNvPicPr>
          <p:nvPr userDrawn="1"/>
        </p:nvPicPr>
        <p:blipFill>
          <a:blip r:embed="rId2"/>
          <a:stretch>
            <a:fillRect/>
          </a:stretch>
        </p:blipFill>
        <p:spPr>
          <a:xfrm>
            <a:off x="983825" y="1808666"/>
            <a:ext cx="3127920" cy="853069"/>
          </a:xfrm>
          <a:prstGeom prst="rect">
            <a:avLst/>
          </a:prstGeom>
        </p:spPr>
      </p:pic>
      <p:cxnSp>
        <p:nvCxnSpPr>
          <p:cNvPr id="10" name="Straight Connector 9">
            <a:extLst>
              <a:ext uri="{FF2B5EF4-FFF2-40B4-BE49-F238E27FC236}">
                <a16:creationId xmlns:a16="http://schemas.microsoft.com/office/drawing/2014/main" id="{88C5DE60-93B0-4498-BD52-9D8AC7046359}"/>
              </a:ext>
            </a:extLst>
          </p:cNvPr>
          <p:cNvCxnSpPr/>
          <p:nvPr userDrawn="1"/>
        </p:nvCxnSpPr>
        <p:spPr>
          <a:xfrm>
            <a:off x="0" y="3098800"/>
            <a:ext cx="4490720" cy="0"/>
          </a:xfrm>
          <a:prstGeom prst="line">
            <a:avLst/>
          </a:prstGeom>
          <a:ln w="25400">
            <a:solidFill>
              <a:srgbClr val="D9C97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2654DA9-A0B0-45D3-B7B8-375262ACB9AB}"/>
              </a:ext>
            </a:extLst>
          </p:cNvPr>
          <p:cNvSpPr>
            <a:spLocks noGrp="1"/>
          </p:cNvSpPr>
          <p:nvPr>
            <p:ph type="ctrTitle" hasCustomPrompt="1"/>
          </p:nvPr>
        </p:nvSpPr>
        <p:spPr>
          <a:xfrm>
            <a:off x="888999" y="3149405"/>
            <a:ext cx="9144000" cy="977313"/>
          </a:xfrm>
          <a:prstGeom prst="rect">
            <a:avLst/>
          </a:prstGeom>
        </p:spPr>
        <p:txBody>
          <a:bodyPr anchor="b">
            <a:noAutofit/>
          </a:bodyPr>
          <a:lstStyle>
            <a:lvl1pPr algn="l">
              <a:defRPr sz="5400" b="0" cap="all" baseline="0">
                <a:solidFill>
                  <a:schemeClr val="bg1"/>
                </a:solidFill>
                <a:latin typeface="Raleway" panose="020B0503030101060003" pitchFamily="34" charset="0"/>
              </a:defRPr>
            </a:lvl1pPr>
          </a:lstStyle>
          <a:p>
            <a:r>
              <a:rPr lang="en-US" dirty="0"/>
              <a:t>PRESENTATION TITLE</a:t>
            </a:r>
          </a:p>
        </p:txBody>
      </p:sp>
      <p:sp>
        <p:nvSpPr>
          <p:cNvPr id="14" name="Subtitle 2">
            <a:extLst>
              <a:ext uri="{FF2B5EF4-FFF2-40B4-BE49-F238E27FC236}">
                <a16:creationId xmlns:a16="http://schemas.microsoft.com/office/drawing/2014/main" id="{20404EE8-B2A5-450E-9A81-6228F56DC48D}"/>
              </a:ext>
            </a:extLst>
          </p:cNvPr>
          <p:cNvSpPr>
            <a:spLocks noGrp="1"/>
          </p:cNvSpPr>
          <p:nvPr>
            <p:ph type="subTitle" idx="1" hasCustomPrompt="1"/>
          </p:nvPr>
        </p:nvSpPr>
        <p:spPr>
          <a:xfrm>
            <a:off x="888999" y="4369290"/>
            <a:ext cx="9144000" cy="376482"/>
          </a:xfrm>
          <a:prstGeom prst="rect">
            <a:avLst/>
          </a:prstGeom>
        </p:spPr>
        <p:txBody>
          <a:bodyPr>
            <a:noAutofit/>
          </a:bodyPr>
          <a:lstStyle>
            <a:lvl1pPr marL="0" indent="0" algn="l">
              <a:buNone/>
              <a:defRPr sz="2400" b="1">
                <a:solidFill>
                  <a:schemeClr val="bg1"/>
                </a:solidFill>
                <a:latin typeface="Raleway SemiBold" panose="020B07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Sub-Headline Title of Presentation</a:t>
            </a:r>
          </a:p>
        </p:txBody>
      </p:sp>
      <p:sp>
        <p:nvSpPr>
          <p:cNvPr id="17" name="Date Placeholder 2">
            <a:extLst>
              <a:ext uri="{FF2B5EF4-FFF2-40B4-BE49-F238E27FC236}">
                <a16:creationId xmlns:a16="http://schemas.microsoft.com/office/drawing/2014/main" id="{4FB084F5-4CD1-40D9-A5B0-5B547857224C}"/>
              </a:ext>
            </a:extLst>
          </p:cNvPr>
          <p:cNvSpPr>
            <a:spLocks noGrp="1"/>
          </p:cNvSpPr>
          <p:nvPr>
            <p:ph type="dt" sz="half" idx="10"/>
          </p:nvPr>
        </p:nvSpPr>
        <p:spPr>
          <a:xfrm>
            <a:off x="10248293" y="6231426"/>
            <a:ext cx="2743200" cy="365125"/>
          </a:xfrm>
          <a:prstGeom prst="rect">
            <a:avLst/>
          </a:prstGeom>
        </p:spPr>
        <p:txBody>
          <a:bodyPr/>
          <a:lstStyle>
            <a:lvl1pPr>
              <a:defRPr sz="1900">
                <a:solidFill>
                  <a:srgbClr val="A1A9B5"/>
                </a:solidFill>
                <a:latin typeface="Raleway Light" panose="020B0403030101060003" pitchFamily="34" charset="0"/>
              </a:defRPr>
            </a:lvl1pPr>
          </a:lstStyle>
          <a:p>
            <a:endParaRPr lang="en-US" dirty="0"/>
          </a:p>
        </p:txBody>
      </p:sp>
    </p:spTree>
    <p:extLst>
      <p:ext uri="{BB962C8B-B14F-4D97-AF65-F5344CB8AC3E}">
        <p14:creationId xmlns:p14="http://schemas.microsoft.com/office/powerpoint/2010/main" val="121854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Layout V2">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1FC7A03-B771-44F7-A957-5F46DBDDD00E}"/>
              </a:ext>
            </a:extLst>
          </p:cNvPr>
          <p:cNvSpPr/>
          <p:nvPr userDrawn="1"/>
        </p:nvSpPr>
        <p:spPr>
          <a:xfrm>
            <a:off x="0" y="1"/>
            <a:ext cx="6096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2" name="Text Placeholder 2">
            <a:extLst>
              <a:ext uri="{FF2B5EF4-FFF2-40B4-BE49-F238E27FC236}">
                <a16:creationId xmlns:a16="http://schemas.microsoft.com/office/drawing/2014/main" id="{5D01145E-B053-480A-AC30-80B6EAFDD131}"/>
              </a:ext>
            </a:extLst>
          </p:cNvPr>
          <p:cNvSpPr>
            <a:spLocks noGrp="1"/>
          </p:cNvSpPr>
          <p:nvPr>
            <p:ph type="body" idx="1" hasCustomPrompt="1"/>
          </p:nvPr>
        </p:nvSpPr>
        <p:spPr>
          <a:xfrm>
            <a:off x="8081336" y="866751"/>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3" name="Text Placeholder 3">
            <a:extLst>
              <a:ext uri="{FF2B5EF4-FFF2-40B4-BE49-F238E27FC236}">
                <a16:creationId xmlns:a16="http://schemas.microsoft.com/office/drawing/2014/main" id="{13C700EB-6948-4B3D-94F6-E8134ACFAF44}"/>
              </a:ext>
            </a:extLst>
          </p:cNvPr>
          <p:cNvSpPr>
            <a:spLocks noGrp="1"/>
          </p:cNvSpPr>
          <p:nvPr>
            <p:ph type="body" sz="half" idx="17" hasCustomPrompt="1"/>
          </p:nvPr>
        </p:nvSpPr>
        <p:spPr>
          <a:xfrm>
            <a:off x="8081335" y="1390812"/>
            <a:ext cx="3234365" cy="865178"/>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34" name="Title 1">
            <a:extLst>
              <a:ext uri="{FF2B5EF4-FFF2-40B4-BE49-F238E27FC236}">
                <a16:creationId xmlns:a16="http://schemas.microsoft.com/office/drawing/2014/main" id="{8DD9F2ED-217E-4B67-9033-DE6438424A71}"/>
              </a:ext>
            </a:extLst>
          </p:cNvPr>
          <p:cNvSpPr>
            <a:spLocks noGrp="1"/>
          </p:cNvSpPr>
          <p:nvPr>
            <p:ph type="title" hasCustomPrompt="1"/>
          </p:nvPr>
        </p:nvSpPr>
        <p:spPr>
          <a:xfrm>
            <a:off x="890246" y="2167694"/>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35" name="Straight Connector 34">
            <a:extLst>
              <a:ext uri="{FF2B5EF4-FFF2-40B4-BE49-F238E27FC236}">
                <a16:creationId xmlns:a16="http://schemas.microsoft.com/office/drawing/2014/main" id="{36B0C9AD-E92F-4AE1-86D9-6F8EBB8C6764}"/>
              </a:ext>
            </a:extLst>
          </p:cNvPr>
          <p:cNvCxnSpPr>
            <a:cxnSpLocks/>
          </p:cNvCxnSpPr>
          <p:nvPr userDrawn="1"/>
        </p:nvCxnSpPr>
        <p:spPr>
          <a:xfrm>
            <a:off x="876300" y="288839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656179F8-BAF4-48F4-9FFE-965E3014F937}"/>
              </a:ext>
            </a:extLst>
          </p:cNvPr>
          <p:cNvSpPr>
            <a:spLocks noGrp="1"/>
          </p:cNvSpPr>
          <p:nvPr>
            <p:ph type="body" sz="half" idx="24" hasCustomPrompt="1"/>
          </p:nvPr>
        </p:nvSpPr>
        <p:spPr>
          <a:xfrm>
            <a:off x="876300" y="3168629"/>
            <a:ext cx="4391025" cy="3003568"/>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38" name="Text Placeholder 2">
            <a:extLst>
              <a:ext uri="{FF2B5EF4-FFF2-40B4-BE49-F238E27FC236}">
                <a16:creationId xmlns:a16="http://schemas.microsoft.com/office/drawing/2014/main" id="{D0D4EEA6-826F-4CAA-939B-33482E00159D}"/>
              </a:ext>
            </a:extLst>
          </p:cNvPr>
          <p:cNvSpPr>
            <a:spLocks noGrp="1"/>
          </p:cNvSpPr>
          <p:nvPr>
            <p:ph type="body" idx="25" hasCustomPrompt="1"/>
          </p:nvPr>
        </p:nvSpPr>
        <p:spPr>
          <a:xfrm>
            <a:off x="8081336" y="2734378"/>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9" name="Text Placeholder 3">
            <a:extLst>
              <a:ext uri="{FF2B5EF4-FFF2-40B4-BE49-F238E27FC236}">
                <a16:creationId xmlns:a16="http://schemas.microsoft.com/office/drawing/2014/main" id="{CD5A9EB1-F0A1-4437-9B7B-2F28D46647C7}"/>
              </a:ext>
            </a:extLst>
          </p:cNvPr>
          <p:cNvSpPr>
            <a:spLocks noGrp="1"/>
          </p:cNvSpPr>
          <p:nvPr>
            <p:ph type="body" sz="half" idx="26" hasCustomPrompt="1"/>
          </p:nvPr>
        </p:nvSpPr>
        <p:spPr>
          <a:xfrm>
            <a:off x="8081335" y="3258438"/>
            <a:ext cx="3234365" cy="865181"/>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40" name="Text Placeholder 2">
            <a:extLst>
              <a:ext uri="{FF2B5EF4-FFF2-40B4-BE49-F238E27FC236}">
                <a16:creationId xmlns:a16="http://schemas.microsoft.com/office/drawing/2014/main" id="{E7520CDE-5603-4BA4-AC0E-C1BF28DEA28D}"/>
              </a:ext>
            </a:extLst>
          </p:cNvPr>
          <p:cNvSpPr>
            <a:spLocks noGrp="1"/>
          </p:cNvSpPr>
          <p:nvPr>
            <p:ph type="body" idx="27" hasCustomPrompt="1"/>
          </p:nvPr>
        </p:nvSpPr>
        <p:spPr>
          <a:xfrm>
            <a:off x="8081336" y="4602006"/>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41" name="Text Placeholder 3">
            <a:extLst>
              <a:ext uri="{FF2B5EF4-FFF2-40B4-BE49-F238E27FC236}">
                <a16:creationId xmlns:a16="http://schemas.microsoft.com/office/drawing/2014/main" id="{1B7C59E7-1631-4BB3-BF24-86857618381B}"/>
              </a:ext>
            </a:extLst>
          </p:cNvPr>
          <p:cNvSpPr>
            <a:spLocks noGrp="1"/>
          </p:cNvSpPr>
          <p:nvPr>
            <p:ph type="body" sz="half" idx="28" hasCustomPrompt="1"/>
          </p:nvPr>
        </p:nvSpPr>
        <p:spPr>
          <a:xfrm>
            <a:off x="8081335" y="5126067"/>
            <a:ext cx="3234365" cy="865182"/>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pic>
        <p:nvPicPr>
          <p:cNvPr id="42" name="Picture 41" descr="A picture containing drawing&#10;&#10;Description automatically generated">
            <a:extLst>
              <a:ext uri="{FF2B5EF4-FFF2-40B4-BE49-F238E27FC236}">
                <a16:creationId xmlns:a16="http://schemas.microsoft.com/office/drawing/2014/main" id="{576CFEF9-7750-468A-A493-276ABB692B0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sp>
        <p:nvSpPr>
          <p:cNvPr id="18" name="Oval 17">
            <a:extLst>
              <a:ext uri="{FF2B5EF4-FFF2-40B4-BE49-F238E27FC236}">
                <a16:creationId xmlns:a16="http://schemas.microsoft.com/office/drawing/2014/main" id="{FFE83558-0D23-4184-A4C6-5A304A0846B6}"/>
              </a:ext>
            </a:extLst>
          </p:cNvPr>
          <p:cNvSpPr/>
          <p:nvPr userDrawn="1"/>
        </p:nvSpPr>
        <p:spPr>
          <a:xfrm>
            <a:off x="6628496" y="866751"/>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1102BCF-7E6C-40DB-B6CA-637C150CF8F9}"/>
              </a:ext>
            </a:extLst>
          </p:cNvPr>
          <p:cNvSpPr/>
          <p:nvPr userDrawn="1"/>
        </p:nvSpPr>
        <p:spPr>
          <a:xfrm>
            <a:off x="6628496" y="2734378"/>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DD7EDF-1C8B-4D47-B7E0-C3576BB34DFE}"/>
              </a:ext>
            </a:extLst>
          </p:cNvPr>
          <p:cNvSpPr/>
          <p:nvPr userDrawn="1"/>
        </p:nvSpPr>
        <p:spPr>
          <a:xfrm>
            <a:off x="6642156" y="4602005"/>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16568"/>
      </p:ext>
    </p:extLst>
  </p:cSld>
  <p:clrMapOvr>
    <a:masterClrMapping/>
  </p:clrMapOvr>
  <p:extLst>
    <p:ext uri="{DCECCB84-F9BA-43D5-87BE-67443E8EF086}">
      <p15:sldGuideLst xmlns:p15="http://schemas.microsoft.com/office/powerpoint/2012/main">
        <p15:guide id="1" orient="horz" pos="2280">
          <p15:clr>
            <a:srgbClr val="FBAE40"/>
          </p15:clr>
        </p15:guide>
        <p15:guide id="2" pos="45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List V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91D1F3E-5E4A-414A-B060-4CF7A1ACDB05}"/>
              </a:ext>
            </a:extLst>
          </p:cNvPr>
          <p:cNvSpPr/>
          <p:nvPr userDrawn="1"/>
        </p:nvSpPr>
        <p:spPr>
          <a:xfrm flipH="1">
            <a:off x="336576" y="345059"/>
            <a:ext cx="3605842" cy="5227605"/>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88BD234D-2B48-4443-8C12-93E45BAD693A}"/>
              </a:ext>
            </a:extLst>
          </p:cNvPr>
          <p:cNvSpPr>
            <a:spLocks noGrp="1"/>
          </p:cNvSpPr>
          <p:nvPr>
            <p:ph type="body" sz="quarter" idx="18" hasCustomPrompt="1"/>
          </p:nvPr>
        </p:nvSpPr>
        <p:spPr>
          <a:xfrm>
            <a:off x="4552211" y="1666928"/>
            <a:ext cx="4827127"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D4DE4420-773B-42D0-889B-793AE42B5E27}"/>
              </a:ext>
            </a:extLst>
          </p:cNvPr>
          <p:cNvSpPr>
            <a:spLocks noGrp="1"/>
          </p:cNvSpPr>
          <p:nvPr>
            <p:ph type="title" hasCustomPrompt="1"/>
          </p:nvPr>
        </p:nvSpPr>
        <p:spPr>
          <a:xfrm>
            <a:off x="4533161" y="651666"/>
            <a:ext cx="4860963"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15" name="Straight Connector 14">
            <a:extLst>
              <a:ext uri="{FF2B5EF4-FFF2-40B4-BE49-F238E27FC236}">
                <a16:creationId xmlns:a16="http://schemas.microsoft.com/office/drawing/2014/main" id="{974A409F-165C-43DD-A5AE-01FBB79C252C}"/>
              </a:ext>
            </a:extLst>
          </p:cNvPr>
          <p:cNvCxnSpPr>
            <a:cxnSpLocks/>
          </p:cNvCxnSpPr>
          <p:nvPr userDrawn="1"/>
        </p:nvCxnSpPr>
        <p:spPr>
          <a:xfrm>
            <a:off x="4533161" y="1372368"/>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Picture Placeholder 4">
            <a:extLst>
              <a:ext uri="{FF2B5EF4-FFF2-40B4-BE49-F238E27FC236}">
                <a16:creationId xmlns:a16="http://schemas.microsoft.com/office/drawing/2014/main" id="{BC22C373-1DA0-49A0-A079-15F7E85D834C}"/>
              </a:ext>
            </a:extLst>
          </p:cNvPr>
          <p:cNvSpPr>
            <a:spLocks noGrp="1"/>
          </p:cNvSpPr>
          <p:nvPr>
            <p:ph type="pic" sz="quarter" idx="20"/>
          </p:nvPr>
        </p:nvSpPr>
        <p:spPr>
          <a:xfrm>
            <a:off x="1" y="0"/>
            <a:ext cx="3605842" cy="5227605"/>
          </a:xfrm>
        </p:spPr>
        <p:txBody>
          <a:bodyPr/>
          <a:lstStyle/>
          <a:p>
            <a:endParaRPr lang="en-US" dirty="0"/>
          </a:p>
        </p:txBody>
      </p:sp>
      <p:sp>
        <p:nvSpPr>
          <p:cNvPr id="20" name="Picture Placeholder 4">
            <a:extLst>
              <a:ext uri="{FF2B5EF4-FFF2-40B4-BE49-F238E27FC236}">
                <a16:creationId xmlns:a16="http://schemas.microsoft.com/office/drawing/2014/main" id="{C2E44BBB-6E99-4CD0-A483-B31C175A806B}"/>
              </a:ext>
            </a:extLst>
          </p:cNvPr>
          <p:cNvSpPr>
            <a:spLocks noGrp="1"/>
          </p:cNvSpPr>
          <p:nvPr>
            <p:ph type="pic" sz="quarter" idx="21"/>
          </p:nvPr>
        </p:nvSpPr>
        <p:spPr>
          <a:xfrm>
            <a:off x="10498347" y="1039921"/>
            <a:ext cx="1693654" cy="5099988"/>
          </a:xfrm>
        </p:spPr>
        <p:txBody>
          <a:bodyPr/>
          <a:lstStyle/>
          <a:p>
            <a:endParaRPr lang="en-US" dirty="0"/>
          </a:p>
        </p:txBody>
      </p:sp>
      <p:sp>
        <p:nvSpPr>
          <p:cNvPr id="29" name="Text Placeholder 3">
            <a:extLst>
              <a:ext uri="{FF2B5EF4-FFF2-40B4-BE49-F238E27FC236}">
                <a16:creationId xmlns:a16="http://schemas.microsoft.com/office/drawing/2014/main" id="{59B74C93-8338-43A7-B64A-221A251384B9}"/>
              </a:ext>
            </a:extLst>
          </p:cNvPr>
          <p:cNvSpPr>
            <a:spLocks noGrp="1"/>
          </p:cNvSpPr>
          <p:nvPr>
            <p:ph type="body" sz="half" idx="22" hasCustomPrompt="1"/>
          </p:nvPr>
        </p:nvSpPr>
        <p:spPr>
          <a:xfrm>
            <a:off x="4533067" y="3331050"/>
            <a:ext cx="4861057" cy="280885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13" name="Picture 12" descr="A picture containing drawing&#10;&#10;Description automatically generated">
            <a:extLst>
              <a:ext uri="{FF2B5EF4-FFF2-40B4-BE49-F238E27FC236}">
                <a16:creationId xmlns:a16="http://schemas.microsoft.com/office/drawing/2014/main" id="{7E455F69-0656-48F7-B739-71CB5C0DC3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2" name="Slide Number Placeholder 5">
            <a:extLst>
              <a:ext uri="{FF2B5EF4-FFF2-40B4-BE49-F238E27FC236}">
                <a16:creationId xmlns:a16="http://schemas.microsoft.com/office/drawing/2014/main" id="{0C531072-8A2C-4786-9F85-EC800E676E9B}"/>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E8B2AC3B-3D12-4247-A461-E16432FC051F}"/>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38650116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5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Layou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EE0A959-8D73-4BFE-A565-839AA1FC7F61}"/>
              </a:ext>
            </a:extLst>
          </p:cNvPr>
          <p:cNvSpPr/>
          <p:nvPr userDrawn="1"/>
        </p:nvSpPr>
        <p:spPr>
          <a:xfrm flipH="1">
            <a:off x="436896" y="3706356"/>
            <a:ext cx="9949132" cy="2605176"/>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4">
            <a:extLst>
              <a:ext uri="{FF2B5EF4-FFF2-40B4-BE49-F238E27FC236}">
                <a16:creationId xmlns:a16="http://schemas.microsoft.com/office/drawing/2014/main" id="{5196AACB-BEA1-40C0-9521-79B238747896}"/>
              </a:ext>
            </a:extLst>
          </p:cNvPr>
          <p:cNvSpPr>
            <a:spLocks noGrp="1"/>
          </p:cNvSpPr>
          <p:nvPr>
            <p:ph type="pic" sz="quarter" idx="19"/>
          </p:nvPr>
        </p:nvSpPr>
        <p:spPr>
          <a:xfrm>
            <a:off x="-470" y="3305934"/>
            <a:ext cx="9949132" cy="2605176"/>
          </a:xfrm>
        </p:spPr>
        <p:txBody>
          <a:bodyPr/>
          <a:lstStyle/>
          <a:p>
            <a:endParaRPr lang="en-US" dirty="0"/>
          </a:p>
        </p:txBody>
      </p:sp>
      <p:sp>
        <p:nvSpPr>
          <p:cNvPr id="27" name="Title 1">
            <a:extLst>
              <a:ext uri="{FF2B5EF4-FFF2-40B4-BE49-F238E27FC236}">
                <a16:creationId xmlns:a16="http://schemas.microsoft.com/office/drawing/2014/main" id="{33D95C46-4D84-452D-8F4E-99CEBC611B63}"/>
              </a:ext>
            </a:extLst>
          </p:cNvPr>
          <p:cNvSpPr>
            <a:spLocks noGrp="1"/>
          </p:cNvSpPr>
          <p:nvPr>
            <p:ph type="title" hasCustomPrompt="1"/>
          </p:nvPr>
        </p:nvSpPr>
        <p:spPr>
          <a:xfrm>
            <a:off x="890246" y="65002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8" name="Straight Connector 27">
            <a:extLst>
              <a:ext uri="{FF2B5EF4-FFF2-40B4-BE49-F238E27FC236}">
                <a16:creationId xmlns:a16="http://schemas.microsoft.com/office/drawing/2014/main" id="{414B26E6-60E4-46D5-A290-F5BA5D7DC899}"/>
              </a:ext>
            </a:extLst>
          </p:cNvPr>
          <p:cNvCxnSpPr>
            <a:cxnSpLocks/>
          </p:cNvCxnSpPr>
          <p:nvPr userDrawn="1"/>
        </p:nvCxnSpPr>
        <p:spPr>
          <a:xfrm>
            <a:off x="876300" y="137072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79D5D2C6-00F1-4598-8498-B6C21AE17C3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8" name="Text Placeholder 3">
            <a:extLst>
              <a:ext uri="{FF2B5EF4-FFF2-40B4-BE49-F238E27FC236}">
                <a16:creationId xmlns:a16="http://schemas.microsoft.com/office/drawing/2014/main" id="{7E81C031-6C0C-4CEE-8B45-2FB33E0C655D}"/>
              </a:ext>
            </a:extLst>
          </p:cNvPr>
          <p:cNvSpPr>
            <a:spLocks noGrp="1"/>
          </p:cNvSpPr>
          <p:nvPr>
            <p:ph type="body" sz="half" idx="21" hasCustomPrompt="1"/>
          </p:nvPr>
        </p:nvSpPr>
        <p:spPr>
          <a:xfrm>
            <a:off x="876301"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3">
            <a:extLst>
              <a:ext uri="{FF2B5EF4-FFF2-40B4-BE49-F238E27FC236}">
                <a16:creationId xmlns:a16="http://schemas.microsoft.com/office/drawing/2014/main" id="{C18ADA81-69C1-47F6-BC08-5D78A3BC5AD9}"/>
              </a:ext>
            </a:extLst>
          </p:cNvPr>
          <p:cNvSpPr>
            <a:spLocks noGrp="1"/>
          </p:cNvSpPr>
          <p:nvPr>
            <p:ph type="body" sz="half" idx="22" hasCustomPrompt="1"/>
          </p:nvPr>
        </p:nvSpPr>
        <p:spPr>
          <a:xfrm>
            <a:off x="6206620" y="1650959"/>
            <a:ext cx="4179408" cy="1447347"/>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2819557353"/>
      </p:ext>
    </p:extLst>
  </p:cSld>
  <p:clrMapOvr>
    <a:masterClrMapping/>
  </p:clrMapOvr>
  <p:extLst>
    <p:ext uri="{DCECCB84-F9BA-43D5-87BE-67443E8EF086}">
      <p15:sldGuideLst xmlns:p15="http://schemas.microsoft.com/office/powerpoint/2012/main">
        <p15:guide id="1" orient="horz" pos="2280" userDrawn="1">
          <p15:clr>
            <a:srgbClr val="FBAE40"/>
          </p15:clr>
        </p15:guide>
        <p15:guide id="2" pos="5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18" name="Picture 17" descr="A picture containing drawing&#10;&#10;Description automatically generated">
            <a:extLst>
              <a:ext uri="{FF2B5EF4-FFF2-40B4-BE49-F238E27FC236}">
                <a16:creationId xmlns:a16="http://schemas.microsoft.com/office/drawing/2014/main" id="{FD54B7E7-3BDE-44E1-A0B7-C71D2B74F3C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spTree>
    <p:extLst>
      <p:ext uri="{BB962C8B-B14F-4D97-AF65-F5344CB8AC3E}">
        <p14:creationId xmlns:p14="http://schemas.microsoft.com/office/powerpoint/2010/main" val="328983908"/>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pro Team V1">
    <p:bg>
      <p:bgPr>
        <a:solidFill>
          <a:srgbClr val="37465E"/>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7249D24-D2C1-4F5C-B073-29A8F13CCEBF}"/>
              </a:ext>
            </a:extLst>
          </p:cNvPr>
          <p:cNvCxnSpPr>
            <a:cxnSpLocks/>
          </p:cNvCxnSpPr>
          <p:nvPr userDrawn="1"/>
        </p:nvCxnSpPr>
        <p:spPr>
          <a:xfrm>
            <a:off x="3431232" y="6099550"/>
            <a:ext cx="3395639"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988D58-1BCE-4995-8384-ED8D03C47E95}"/>
              </a:ext>
            </a:extLst>
          </p:cNvPr>
          <p:cNvCxnSpPr>
            <a:cxnSpLocks/>
          </p:cNvCxnSpPr>
          <p:nvPr userDrawn="1"/>
        </p:nvCxnSpPr>
        <p:spPr>
          <a:xfrm>
            <a:off x="5342453" y="3406966"/>
            <a:ext cx="312936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0ED802-D27C-4ACD-A1E8-92AD5D37FD3C}"/>
              </a:ext>
            </a:extLst>
          </p:cNvPr>
          <p:cNvCxnSpPr>
            <a:cxnSpLocks/>
          </p:cNvCxnSpPr>
          <p:nvPr userDrawn="1"/>
        </p:nvCxnSpPr>
        <p:spPr>
          <a:xfrm>
            <a:off x="4664020" y="4303206"/>
            <a:ext cx="3312160"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F350FF-2607-4AB9-97A8-4723F5BB59D4}"/>
              </a:ext>
            </a:extLst>
          </p:cNvPr>
          <p:cNvCxnSpPr>
            <a:cxnSpLocks/>
          </p:cNvCxnSpPr>
          <p:nvPr userDrawn="1"/>
        </p:nvCxnSpPr>
        <p:spPr>
          <a:xfrm>
            <a:off x="4055093" y="5200786"/>
            <a:ext cx="3175612"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CF9AC7-6B73-471D-8FF6-205C78455449}"/>
              </a:ext>
            </a:extLst>
          </p:cNvPr>
          <p:cNvCxnSpPr>
            <a:cxnSpLocks/>
          </p:cNvCxnSpPr>
          <p:nvPr userDrawn="1"/>
        </p:nvCxnSpPr>
        <p:spPr>
          <a:xfrm>
            <a:off x="5938674" y="2509170"/>
            <a:ext cx="3142915"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66775" y="3012383"/>
            <a:ext cx="4088989"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66775" y="3733085"/>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0D35C5C5-0E78-4829-9195-C2747EE6F52C}"/>
              </a:ext>
            </a:extLst>
          </p:cNvPr>
          <p:cNvSpPr>
            <a:spLocks noGrp="1"/>
          </p:cNvSpPr>
          <p:nvPr>
            <p:ph type="body" idx="21" hasCustomPrompt="1"/>
          </p:nvPr>
        </p:nvSpPr>
        <p:spPr>
          <a:xfrm>
            <a:off x="5938674" y="1793099"/>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2" name="Text Placeholder 2">
            <a:extLst>
              <a:ext uri="{FF2B5EF4-FFF2-40B4-BE49-F238E27FC236}">
                <a16:creationId xmlns:a16="http://schemas.microsoft.com/office/drawing/2014/main" id="{65A16E2A-6533-4F41-8133-E1BD9B46241A}"/>
              </a:ext>
            </a:extLst>
          </p:cNvPr>
          <p:cNvSpPr>
            <a:spLocks noGrp="1"/>
          </p:cNvSpPr>
          <p:nvPr>
            <p:ph type="body" idx="22" hasCustomPrompt="1"/>
          </p:nvPr>
        </p:nvSpPr>
        <p:spPr>
          <a:xfrm>
            <a:off x="5938674" y="2062650"/>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23" name="Text Placeholder 2">
            <a:extLst>
              <a:ext uri="{FF2B5EF4-FFF2-40B4-BE49-F238E27FC236}">
                <a16:creationId xmlns:a16="http://schemas.microsoft.com/office/drawing/2014/main" id="{3BCAE461-EA65-4EE4-B2D2-1C23D2B5721F}"/>
              </a:ext>
            </a:extLst>
          </p:cNvPr>
          <p:cNvSpPr>
            <a:spLocks noGrp="1"/>
          </p:cNvSpPr>
          <p:nvPr>
            <p:ph type="body" idx="23" hasCustomPrompt="1"/>
          </p:nvPr>
        </p:nvSpPr>
        <p:spPr>
          <a:xfrm>
            <a:off x="5342453" y="2697602"/>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4" name="Text Placeholder 2">
            <a:extLst>
              <a:ext uri="{FF2B5EF4-FFF2-40B4-BE49-F238E27FC236}">
                <a16:creationId xmlns:a16="http://schemas.microsoft.com/office/drawing/2014/main" id="{E731E995-4E4C-4DDF-86EA-7751B2B01DE2}"/>
              </a:ext>
            </a:extLst>
          </p:cNvPr>
          <p:cNvSpPr>
            <a:spLocks noGrp="1"/>
          </p:cNvSpPr>
          <p:nvPr>
            <p:ph type="body" idx="24" hasCustomPrompt="1"/>
          </p:nvPr>
        </p:nvSpPr>
        <p:spPr>
          <a:xfrm>
            <a:off x="5342453" y="2967153"/>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25" name="Text Placeholder 2">
            <a:extLst>
              <a:ext uri="{FF2B5EF4-FFF2-40B4-BE49-F238E27FC236}">
                <a16:creationId xmlns:a16="http://schemas.microsoft.com/office/drawing/2014/main" id="{16E86445-706B-4ADF-A168-6B29B4F43444}"/>
              </a:ext>
            </a:extLst>
          </p:cNvPr>
          <p:cNvSpPr>
            <a:spLocks noGrp="1"/>
          </p:cNvSpPr>
          <p:nvPr>
            <p:ph type="body" idx="25" hasCustomPrompt="1"/>
          </p:nvPr>
        </p:nvSpPr>
        <p:spPr>
          <a:xfrm>
            <a:off x="4664020" y="3593021"/>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9" name="Text Placeholder 2">
            <a:extLst>
              <a:ext uri="{FF2B5EF4-FFF2-40B4-BE49-F238E27FC236}">
                <a16:creationId xmlns:a16="http://schemas.microsoft.com/office/drawing/2014/main" id="{0803BED7-65A5-4957-8B17-A7580E47CB5A}"/>
              </a:ext>
            </a:extLst>
          </p:cNvPr>
          <p:cNvSpPr>
            <a:spLocks noGrp="1"/>
          </p:cNvSpPr>
          <p:nvPr>
            <p:ph type="body" idx="26" hasCustomPrompt="1"/>
          </p:nvPr>
        </p:nvSpPr>
        <p:spPr>
          <a:xfrm>
            <a:off x="4664020" y="3862572"/>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0" name="Text Placeholder 2">
            <a:extLst>
              <a:ext uri="{FF2B5EF4-FFF2-40B4-BE49-F238E27FC236}">
                <a16:creationId xmlns:a16="http://schemas.microsoft.com/office/drawing/2014/main" id="{CD226ADA-068E-42CB-B751-FF433D83A4CF}"/>
              </a:ext>
            </a:extLst>
          </p:cNvPr>
          <p:cNvSpPr>
            <a:spLocks noGrp="1"/>
          </p:cNvSpPr>
          <p:nvPr>
            <p:ph type="body" idx="27" hasCustomPrompt="1"/>
          </p:nvPr>
        </p:nvSpPr>
        <p:spPr>
          <a:xfrm>
            <a:off x="4055093" y="4491061"/>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2" name="Text Placeholder 2">
            <a:extLst>
              <a:ext uri="{FF2B5EF4-FFF2-40B4-BE49-F238E27FC236}">
                <a16:creationId xmlns:a16="http://schemas.microsoft.com/office/drawing/2014/main" id="{23BCDEC3-C76A-4F11-8C02-2EF28C05B84C}"/>
              </a:ext>
            </a:extLst>
          </p:cNvPr>
          <p:cNvSpPr>
            <a:spLocks noGrp="1"/>
          </p:cNvSpPr>
          <p:nvPr>
            <p:ph type="body" idx="28" hasCustomPrompt="1"/>
          </p:nvPr>
        </p:nvSpPr>
        <p:spPr>
          <a:xfrm>
            <a:off x="4055093" y="4760612"/>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3" name="Text Placeholder 2">
            <a:extLst>
              <a:ext uri="{FF2B5EF4-FFF2-40B4-BE49-F238E27FC236}">
                <a16:creationId xmlns:a16="http://schemas.microsoft.com/office/drawing/2014/main" id="{8ABADDDC-E9EA-4A72-8BA1-8B543BF5D6B3}"/>
              </a:ext>
            </a:extLst>
          </p:cNvPr>
          <p:cNvSpPr>
            <a:spLocks noGrp="1"/>
          </p:cNvSpPr>
          <p:nvPr>
            <p:ph type="body" idx="29" hasCustomPrompt="1"/>
          </p:nvPr>
        </p:nvSpPr>
        <p:spPr>
          <a:xfrm>
            <a:off x="3431232" y="5388640"/>
            <a:ext cx="2771778" cy="307579"/>
          </a:xfrm>
          <a:prstGeom prst="rect">
            <a:avLst/>
          </a:prstGeom>
        </p:spPr>
        <p:txBody>
          <a:bodyPr lIns="0" anchor="ctr">
            <a:noAutofit/>
          </a:bodyPr>
          <a:lstStyle>
            <a:lvl1pPr marL="0" indent="0">
              <a:buNone/>
              <a:defRPr sz="16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4" name="Text Placeholder 2">
            <a:extLst>
              <a:ext uri="{FF2B5EF4-FFF2-40B4-BE49-F238E27FC236}">
                <a16:creationId xmlns:a16="http://schemas.microsoft.com/office/drawing/2014/main" id="{842F86A7-75F9-4C68-99AD-7417A2581656}"/>
              </a:ext>
            </a:extLst>
          </p:cNvPr>
          <p:cNvSpPr>
            <a:spLocks noGrp="1"/>
          </p:cNvSpPr>
          <p:nvPr>
            <p:ph type="body" idx="30" hasCustomPrompt="1"/>
          </p:nvPr>
        </p:nvSpPr>
        <p:spPr>
          <a:xfrm>
            <a:off x="3431232" y="5658191"/>
            <a:ext cx="2771778"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35" name="Rectangle 52">
            <a:extLst>
              <a:ext uri="{FF2B5EF4-FFF2-40B4-BE49-F238E27FC236}">
                <a16:creationId xmlns:a16="http://schemas.microsoft.com/office/drawing/2014/main" id="{8FD6EE49-2998-43A6-9F2F-B6E247BD4AB9}"/>
              </a:ext>
            </a:extLst>
          </p:cNvPr>
          <p:cNvSpPr/>
          <p:nvPr userDrawn="1"/>
        </p:nvSpPr>
        <p:spPr>
          <a:xfrm flipH="1">
            <a:off x="5717446" y="-74425"/>
            <a:ext cx="6645349" cy="7038753"/>
          </a:xfrm>
          <a:custGeom>
            <a:avLst/>
            <a:gdLst>
              <a:gd name="connsiteX0" fmla="*/ 0 w 4114800"/>
              <a:gd name="connsiteY0" fmla="*/ 0 h 6858000"/>
              <a:gd name="connsiteX1" fmla="*/ 4114800 w 4114800"/>
              <a:gd name="connsiteY1" fmla="*/ 0 h 6858000"/>
              <a:gd name="connsiteX2" fmla="*/ 4114800 w 4114800"/>
              <a:gd name="connsiteY2" fmla="*/ 6858000 h 6858000"/>
              <a:gd name="connsiteX3" fmla="*/ 0 w 4114800"/>
              <a:gd name="connsiteY3" fmla="*/ 6858000 h 6858000"/>
              <a:gd name="connsiteX4" fmla="*/ 0 w 4114800"/>
              <a:gd name="connsiteY4" fmla="*/ 0 h 6858000"/>
              <a:gd name="connsiteX0" fmla="*/ 0 w 4114800"/>
              <a:gd name="connsiteY0" fmla="*/ 31898 h 6889898"/>
              <a:gd name="connsiteX1" fmla="*/ 2668772 w 4114800"/>
              <a:gd name="connsiteY1" fmla="*/ 0 h 6889898"/>
              <a:gd name="connsiteX2" fmla="*/ 4114800 w 4114800"/>
              <a:gd name="connsiteY2" fmla="*/ 6889898 h 6889898"/>
              <a:gd name="connsiteX3" fmla="*/ 0 w 4114800"/>
              <a:gd name="connsiteY3" fmla="*/ 6889898 h 6889898"/>
              <a:gd name="connsiteX4" fmla="*/ 0 w 4114800"/>
              <a:gd name="connsiteY4" fmla="*/ 31898 h 6889898"/>
              <a:gd name="connsiteX0" fmla="*/ 0 w 4114800"/>
              <a:gd name="connsiteY0" fmla="*/ 21265 h 6879265"/>
              <a:gd name="connsiteX1" fmla="*/ 2604977 w 4114800"/>
              <a:gd name="connsiteY1" fmla="*/ 0 h 6879265"/>
              <a:gd name="connsiteX2" fmla="*/ 4114800 w 4114800"/>
              <a:gd name="connsiteY2" fmla="*/ 6879265 h 6879265"/>
              <a:gd name="connsiteX3" fmla="*/ 0 w 4114800"/>
              <a:gd name="connsiteY3" fmla="*/ 6879265 h 6879265"/>
              <a:gd name="connsiteX4" fmla="*/ 0 w 4114800"/>
              <a:gd name="connsiteY4" fmla="*/ 21265 h 6879265"/>
              <a:gd name="connsiteX0" fmla="*/ 0 w 6826102"/>
              <a:gd name="connsiteY0" fmla="*/ 31898 h 6879265"/>
              <a:gd name="connsiteX1" fmla="*/ 5316279 w 6826102"/>
              <a:gd name="connsiteY1" fmla="*/ 0 h 6879265"/>
              <a:gd name="connsiteX2" fmla="*/ 6826102 w 6826102"/>
              <a:gd name="connsiteY2" fmla="*/ 6879265 h 6879265"/>
              <a:gd name="connsiteX3" fmla="*/ 2711302 w 6826102"/>
              <a:gd name="connsiteY3" fmla="*/ 6879265 h 6879265"/>
              <a:gd name="connsiteX4" fmla="*/ 0 w 6826102"/>
              <a:gd name="connsiteY4" fmla="*/ 31898 h 6879265"/>
              <a:gd name="connsiteX0" fmla="*/ 0 w 6826102"/>
              <a:gd name="connsiteY0" fmla="*/ 21266 h 6868633"/>
              <a:gd name="connsiteX1" fmla="*/ 3880883 w 6826102"/>
              <a:gd name="connsiteY1" fmla="*/ 0 h 6868633"/>
              <a:gd name="connsiteX2" fmla="*/ 6826102 w 6826102"/>
              <a:gd name="connsiteY2" fmla="*/ 6868633 h 6868633"/>
              <a:gd name="connsiteX3" fmla="*/ 2711302 w 6826102"/>
              <a:gd name="connsiteY3" fmla="*/ 6868633 h 6868633"/>
              <a:gd name="connsiteX4" fmla="*/ 0 w 6826102"/>
              <a:gd name="connsiteY4" fmla="*/ 21266 h 6868633"/>
              <a:gd name="connsiteX0" fmla="*/ 0 w 7187609"/>
              <a:gd name="connsiteY0" fmla="*/ 21266 h 6889898"/>
              <a:gd name="connsiteX1" fmla="*/ 3880883 w 7187609"/>
              <a:gd name="connsiteY1" fmla="*/ 0 h 6889898"/>
              <a:gd name="connsiteX2" fmla="*/ 7187609 w 7187609"/>
              <a:gd name="connsiteY2" fmla="*/ 6889898 h 6889898"/>
              <a:gd name="connsiteX3" fmla="*/ 2711302 w 7187609"/>
              <a:gd name="connsiteY3" fmla="*/ 6868633 h 6889898"/>
              <a:gd name="connsiteX4" fmla="*/ 0 w 7187609"/>
              <a:gd name="connsiteY4" fmla="*/ 21266 h 6889898"/>
              <a:gd name="connsiteX0" fmla="*/ 0 w 7187609"/>
              <a:gd name="connsiteY0" fmla="*/ 21266 h 6889898"/>
              <a:gd name="connsiteX1" fmla="*/ 3880883 w 7187609"/>
              <a:gd name="connsiteY1" fmla="*/ 0 h 6889898"/>
              <a:gd name="connsiteX2" fmla="*/ 7187609 w 7187609"/>
              <a:gd name="connsiteY2" fmla="*/ 6889898 h 6889898"/>
              <a:gd name="connsiteX3" fmla="*/ 2583712 w 7187609"/>
              <a:gd name="connsiteY3" fmla="*/ 6889898 h 6889898"/>
              <a:gd name="connsiteX4" fmla="*/ 0 w 7187609"/>
              <a:gd name="connsiteY4" fmla="*/ 21266 h 6889898"/>
              <a:gd name="connsiteX0" fmla="*/ 0 w 8729330"/>
              <a:gd name="connsiteY0" fmla="*/ 1 h 6889898"/>
              <a:gd name="connsiteX1" fmla="*/ 5422604 w 8729330"/>
              <a:gd name="connsiteY1" fmla="*/ 0 h 6889898"/>
              <a:gd name="connsiteX2" fmla="*/ 8729330 w 8729330"/>
              <a:gd name="connsiteY2" fmla="*/ 6889898 h 6889898"/>
              <a:gd name="connsiteX3" fmla="*/ 4125433 w 8729330"/>
              <a:gd name="connsiteY3" fmla="*/ 6889898 h 6889898"/>
              <a:gd name="connsiteX4" fmla="*/ 0 w 8729330"/>
              <a:gd name="connsiteY4" fmla="*/ 1 h 6889898"/>
              <a:gd name="connsiteX0" fmla="*/ 0 w 8729330"/>
              <a:gd name="connsiteY0" fmla="*/ 0 h 6889897"/>
              <a:gd name="connsiteX1" fmla="*/ 4274288 w 8729330"/>
              <a:gd name="connsiteY1" fmla="*/ 42530 h 6889897"/>
              <a:gd name="connsiteX2" fmla="*/ 8729330 w 8729330"/>
              <a:gd name="connsiteY2" fmla="*/ 6889897 h 6889897"/>
              <a:gd name="connsiteX3" fmla="*/ 4125433 w 8729330"/>
              <a:gd name="connsiteY3" fmla="*/ 6889897 h 6889897"/>
              <a:gd name="connsiteX4" fmla="*/ 0 w 8729330"/>
              <a:gd name="connsiteY4" fmla="*/ 0 h 6889897"/>
              <a:gd name="connsiteX0" fmla="*/ 0 w 8729330"/>
              <a:gd name="connsiteY0" fmla="*/ 0 h 6889897"/>
              <a:gd name="connsiteX1" fmla="*/ 4625162 w 8729330"/>
              <a:gd name="connsiteY1" fmla="*/ 10632 h 6889897"/>
              <a:gd name="connsiteX2" fmla="*/ 8729330 w 8729330"/>
              <a:gd name="connsiteY2" fmla="*/ 6889897 h 6889897"/>
              <a:gd name="connsiteX3" fmla="*/ 4125433 w 8729330"/>
              <a:gd name="connsiteY3" fmla="*/ 6889897 h 6889897"/>
              <a:gd name="connsiteX4" fmla="*/ 0 w 8729330"/>
              <a:gd name="connsiteY4" fmla="*/ 0 h 6889897"/>
              <a:gd name="connsiteX0" fmla="*/ 0 w 8729330"/>
              <a:gd name="connsiteY0" fmla="*/ 0 h 6889897"/>
              <a:gd name="connsiteX1" fmla="*/ 4625162 w 8729330"/>
              <a:gd name="connsiteY1" fmla="*/ 10632 h 6889897"/>
              <a:gd name="connsiteX2" fmla="*/ 8729330 w 8729330"/>
              <a:gd name="connsiteY2" fmla="*/ 6889897 h 6889897"/>
              <a:gd name="connsiteX3" fmla="*/ 1988289 w 8729330"/>
              <a:gd name="connsiteY3" fmla="*/ 6879265 h 6889897"/>
              <a:gd name="connsiteX4" fmla="*/ 0 w 8729330"/>
              <a:gd name="connsiteY4" fmla="*/ 0 h 6889897"/>
              <a:gd name="connsiteX0" fmla="*/ 0 w 8771861"/>
              <a:gd name="connsiteY0" fmla="*/ 0 h 6943060"/>
              <a:gd name="connsiteX1" fmla="*/ 4625162 w 8771861"/>
              <a:gd name="connsiteY1" fmla="*/ 10632 h 6943060"/>
              <a:gd name="connsiteX2" fmla="*/ 8771861 w 8771861"/>
              <a:gd name="connsiteY2" fmla="*/ 6943060 h 6943060"/>
              <a:gd name="connsiteX3" fmla="*/ 1988289 w 8771861"/>
              <a:gd name="connsiteY3" fmla="*/ 6879265 h 6943060"/>
              <a:gd name="connsiteX4" fmla="*/ 0 w 8771861"/>
              <a:gd name="connsiteY4" fmla="*/ 0 h 6943060"/>
              <a:gd name="connsiteX0" fmla="*/ 0 w 8771861"/>
              <a:gd name="connsiteY0" fmla="*/ 0 h 6974958"/>
              <a:gd name="connsiteX1" fmla="*/ 4625162 w 8771861"/>
              <a:gd name="connsiteY1" fmla="*/ 10632 h 6974958"/>
              <a:gd name="connsiteX2" fmla="*/ 8771861 w 8771861"/>
              <a:gd name="connsiteY2" fmla="*/ 6943060 h 6974958"/>
              <a:gd name="connsiteX3" fmla="*/ 1945759 w 8771861"/>
              <a:gd name="connsiteY3" fmla="*/ 6974958 h 6974958"/>
              <a:gd name="connsiteX4" fmla="*/ 0 w 8771861"/>
              <a:gd name="connsiteY4" fmla="*/ 0 h 6974958"/>
              <a:gd name="connsiteX0" fmla="*/ 0 w 8771861"/>
              <a:gd name="connsiteY0" fmla="*/ 63795 h 7038753"/>
              <a:gd name="connsiteX1" fmla="*/ 4582631 w 8771861"/>
              <a:gd name="connsiteY1" fmla="*/ 0 h 7038753"/>
              <a:gd name="connsiteX2" fmla="*/ 8771861 w 8771861"/>
              <a:gd name="connsiteY2" fmla="*/ 7006855 h 7038753"/>
              <a:gd name="connsiteX3" fmla="*/ 1945759 w 8771861"/>
              <a:gd name="connsiteY3" fmla="*/ 7038753 h 7038753"/>
              <a:gd name="connsiteX4" fmla="*/ 0 w 8771861"/>
              <a:gd name="connsiteY4" fmla="*/ 63795 h 7038753"/>
              <a:gd name="connsiteX0" fmla="*/ 0 w 8771861"/>
              <a:gd name="connsiteY0" fmla="*/ 0 h 7060019"/>
              <a:gd name="connsiteX1" fmla="*/ 4582631 w 8771861"/>
              <a:gd name="connsiteY1" fmla="*/ 21266 h 7060019"/>
              <a:gd name="connsiteX2" fmla="*/ 8771861 w 8771861"/>
              <a:gd name="connsiteY2" fmla="*/ 7028121 h 7060019"/>
              <a:gd name="connsiteX3" fmla="*/ 1945759 w 8771861"/>
              <a:gd name="connsiteY3" fmla="*/ 7060019 h 7060019"/>
              <a:gd name="connsiteX4" fmla="*/ 0 w 8771861"/>
              <a:gd name="connsiteY4" fmla="*/ 0 h 7060019"/>
              <a:gd name="connsiteX0" fmla="*/ 233916 w 6826102"/>
              <a:gd name="connsiteY0" fmla="*/ 0 h 7038754"/>
              <a:gd name="connsiteX1" fmla="*/ 2636872 w 6826102"/>
              <a:gd name="connsiteY1" fmla="*/ 1 h 7038754"/>
              <a:gd name="connsiteX2" fmla="*/ 6826102 w 6826102"/>
              <a:gd name="connsiteY2" fmla="*/ 7006856 h 7038754"/>
              <a:gd name="connsiteX3" fmla="*/ 0 w 6826102"/>
              <a:gd name="connsiteY3" fmla="*/ 7038754 h 7038754"/>
              <a:gd name="connsiteX4" fmla="*/ 233916 w 6826102"/>
              <a:gd name="connsiteY4" fmla="*/ 0 h 7038754"/>
              <a:gd name="connsiteX0" fmla="*/ 1073888 w 6826102"/>
              <a:gd name="connsiteY0" fmla="*/ 21264 h 7038753"/>
              <a:gd name="connsiteX1" fmla="*/ 2636872 w 6826102"/>
              <a:gd name="connsiteY1" fmla="*/ 0 h 7038753"/>
              <a:gd name="connsiteX2" fmla="*/ 6826102 w 6826102"/>
              <a:gd name="connsiteY2" fmla="*/ 7006855 h 7038753"/>
              <a:gd name="connsiteX3" fmla="*/ 0 w 6826102"/>
              <a:gd name="connsiteY3" fmla="*/ 7038753 h 7038753"/>
              <a:gd name="connsiteX4" fmla="*/ 1073888 w 6826102"/>
              <a:gd name="connsiteY4" fmla="*/ 21264 h 7038753"/>
              <a:gd name="connsiteX0" fmla="*/ 180753 w 6826102"/>
              <a:gd name="connsiteY0" fmla="*/ 10632 h 7038753"/>
              <a:gd name="connsiteX1" fmla="*/ 2636872 w 6826102"/>
              <a:gd name="connsiteY1" fmla="*/ 0 h 7038753"/>
              <a:gd name="connsiteX2" fmla="*/ 6826102 w 6826102"/>
              <a:gd name="connsiteY2" fmla="*/ 7006855 h 7038753"/>
              <a:gd name="connsiteX3" fmla="*/ 0 w 6826102"/>
              <a:gd name="connsiteY3" fmla="*/ 7038753 h 7038753"/>
              <a:gd name="connsiteX4" fmla="*/ 180753 w 6826102"/>
              <a:gd name="connsiteY4" fmla="*/ 10632 h 7038753"/>
              <a:gd name="connsiteX0" fmla="*/ 0 w 6645349"/>
              <a:gd name="connsiteY0" fmla="*/ 10632 h 7060018"/>
              <a:gd name="connsiteX1" fmla="*/ 2456119 w 6645349"/>
              <a:gd name="connsiteY1" fmla="*/ 0 h 7060018"/>
              <a:gd name="connsiteX2" fmla="*/ 6645349 w 6645349"/>
              <a:gd name="connsiteY2" fmla="*/ 7006855 h 7060018"/>
              <a:gd name="connsiteX3" fmla="*/ 393405 w 6645349"/>
              <a:gd name="connsiteY3" fmla="*/ 7060018 h 7060018"/>
              <a:gd name="connsiteX4" fmla="*/ 0 w 6645349"/>
              <a:gd name="connsiteY4" fmla="*/ 10632 h 7060018"/>
              <a:gd name="connsiteX0" fmla="*/ 0 w 6645349"/>
              <a:gd name="connsiteY0" fmla="*/ 10632 h 7038753"/>
              <a:gd name="connsiteX1" fmla="*/ 2456119 w 6645349"/>
              <a:gd name="connsiteY1" fmla="*/ 0 h 7038753"/>
              <a:gd name="connsiteX2" fmla="*/ 6645349 w 6645349"/>
              <a:gd name="connsiteY2" fmla="*/ 7006855 h 7038753"/>
              <a:gd name="connsiteX3" fmla="*/ 74428 w 6645349"/>
              <a:gd name="connsiteY3" fmla="*/ 7038753 h 7038753"/>
              <a:gd name="connsiteX4" fmla="*/ 0 w 6645349"/>
              <a:gd name="connsiteY4" fmla="*/ 10632 h 703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349" h="7038753">
                <a:moveTo>
                  <a:pt x="0" y="10632"/>
                </a:moveTo>
                <a:lnTo>
                  <a:pt x="2456119" y="0"/>
                </a:lnTo>
                <a:lnTo>
                  <a:pt x="6645349" y="7006855"/>
                </a:lnTo>
                <a:lnTo>
                  <a:pt x="74428" y="7038753"/>
                </a:lnTo>
                <a:lnTo>
                  <a:pt x="0" y="10632"/>
                </a:lnTo>
                <a:close/>
              </a:path>
            </a:pathLst>
          </a:cu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5">
            <a:extLst>
              <a:ext uri="{FF2B5EF4-FFF2-40B4-BE49-F238E27FC236}">
                <a16:creationId xmlns:a16="http://schemas.microsoft.com/office/drawing/2014/main" id="{A9376B5C-1C45-433B-85A3-21AC9A10D55F}"/>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40" name="Footer Placeholder 4">
            <a:extLst>
              <a:ext uri="{FF2B5EF4-FFF2-40B4-BE49-F238E27FC236}">
                <a16:creationId xmlns:a16="http://schemas.microsoft.com/office/drawing/2014/main" id="{771BCB29-DF25-491E-87D7-84E44E89B16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44" name="Picture 43" descr="A picture containing drawing&#10;&#10;Description automatically generated">
            <a:extLst>
              <a:ext uri="{FF2B5EF4-FFF2-40B4-BE49-F238E27FC236}">
                <a16:creationId xmlns:a16="http://schemas.microsoft.com/office/drawing/2014/main" id="{A1B1938D-CC75-491B-83D3-AD5D55AB7BB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sp>
        <p:nvSpPr>
          <p:cNvPr id="45" name="Picture Placeholder 10">
            <a:extLst>
              <a:ext uri="{FF2B5EF4-FFF2-40B4-BE49-F238E27FC236}">
                <a16:creationId xmlns:a16="http://schemas.microsoft.com/office/drawing/2014/main" id="{C27DFE6A-AAAA-4ADE-8F98-E7A256AB5D29}"/>
              </a:ext>
            </a:extLst>
          </p:cNvPr>
          <p:cNvSpPr>
            <a:spLocks noGrp="1"/>
          </p:cNvSpPr>
          <p:nvPr>
            <p:ph type="pic" sz="quarter" idx="33"/>
          </p:nvPr>
        </p:nvSpPr>
        <p:spPr>
          <a:xfrm>
            <a:off x="5654600" y="0"/>
            <a:ext cx="8891257" cy="7004054"/>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Tree>
    <p:extLst>
      <p:ext uri="{BB962C8B-B14F-4D97-AF65-F5344CB8AC3E}">
        <p14:creationId xmlns:p14="http://schemas.microsoft.com/office/powerpoint/2010/main" val="2207968883"/>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s">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0CE9F18-C711-41E7-975D-9A875091B4A5}"/>
              </a:ext>
            </a:extLst>
          </p:cNvPr>
          <p:cNvSpPr/>
          <p:nvPr userDrawn="1"/>
        </p:nvSpPr>
        <p:spPr>
          <a:xfrm>
            <a:off x="0" y="0"/>
            <a:ext cx="6449438"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3099439"/>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3820141"/>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B17A8ED2-12C5-4DB3-8299-1E3163B8DDD6}"/>
              </a:ext>
            </a:extLst>
          </p:cNvPr>
          <p:cNvSpPr>
            <a:spLocks noGrp="1"/>
          </p:cNvSpPr>
          <p:nvPr>
            <p:ph type="body" sz="half" idx="17" hasCustomPrompt="1"/>
          </p:nvPr>
        </p:nvSpPr>
        <p:spPr>
          <a:xfrm>
            <a:off x="7440021" y="168851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0" name="Text Placeholder 2">
            <a:extLst>
              <a:ext uri="{FF2B5EF4-FFF2-40B4-BE49-F238E27FC236}">
                <a16:creationId xmlns:a16="http://schemas.microsoft.com/office/drawing/2014/main" id="{C5CB2342-FAF8-47E0-BF90-63DCF0FE229F}"/>
              </a:ext>
            </a:extLst>
          </p:cNvPr>
          <p:cNvSpPr>
            <a:spLocks noGrp="1"/>
          </p:cNvSpPr>
          <p:nvPr>
            <p:ph type="body" idx="1" hasCustomPrompt="1"/>
          </p:nvPr>
        </p:nvSpPr>
        <p:spPr>
          <a:xfrm>
            <a:off x="7440021" y="74695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1" name="Text Placeholder 2">
            <a:extLst>
              <a:ext uri="{FF2B5EF4-FFF2-40B4-BE49-F238E27FC236}">
                <a16:creationId xmlns:a16="http://schemas.microsoft.com/office/drawing/2014/main" id="{FFED95E6-2935-49B2-9ED0-38FE345F34D0}"/>
              </a:ext>
            </a:extLst>
          </p:cNvPr>
          <p:cNvSpPr>
            <a:spLocks noGrp="1"/>
          </p:cNvSpPr>
          <p:nvPr>
            <p:ph type="body" idx="20" hasCustomPrompt="1"/>
          </p:nvPr>
        </p:nvSpPr>
        <p:spPr>
          <a:xfrm>
            <a:off x="7440021" y="113311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28" name="Slide Number Placeholder 5">
            <a:extLst>
              <a:ext uri="{FF2B5EF4-FFF2-40B4-BE49-F238E27FC236}">
                <a16:creationId xmlns:a16="http://schemas.microsoft.com/office/drawing/2014/main" id="{6E883BC0-4964-4672-AFEC-5AE371F25A0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32" name="Footer Placeholder 4">
            <a:extLst>
              <a:ext uri="{FF2B5EF4-FFF2-40B4-BE49-F238E27FC236}">
                <a16:creationId xmlns:a16="http://schemas.microsoft.com/office/drawing/2014/main" id="{6FFF2320-D5EF-4FEA-96DA-3BD55675717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 name="Picture Placeholder 2">
            <a:extLst>
              <a:ext uri="{FF2B5EF4-FFF2-40B4-BE49-F238E27FC236}">
                <a16:creationId xmlns:a16="http://schemas.microsoft.com/office/drawing/2014/main" id="{7596A755-AF97-466F-AD70-7B17BEA95225}"/>
              </a:ext>
            </a:extLst>
          </p:cNvPr>
          <p:cNvSpPr>
            <a:spLocks noGrp="1"/>
          </p:cNvSpPr>
          <p:nvPr>
            <p:ph type="pic" sz="quarter" idx="29"/>
          </p:nvPr>
        </p:nvSpPr>
        <p:spPr>
          <a:xfrm>
            <a:off x="5537378" y="746954"/>
            <a:ext cx="1678179" cy="1674145"/>
          </a:xfrm>
        </p:spPr>
        <p:txBody>
          <a:bodyPr/>
          <a:lstStyle/>
          <a:p>
            <a:endParaRPr lang="en-US"/>
          </a:p>
        </p:txBody>
      </p:sp>
      <p:pic>
        <p:nvPicPr>
          <p:cNvPr id="40" name="Picture 39" descr="A picture containing drawing&#10;&#10;Description automatically generated">
            <a:extLst>
              <a:ext uri="{FF2B5EF4-FFF2-40B4-BE49-F238E27FC236}">
                <a16:creationId xmlns:a16="http://schemas.microsoft.com/office/drawing/2014/main" id="{D8EFF20F-21B0-4351-B8AB-DBAAFFDED2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cxnSp>
        <p:nvCxnSpPr>
          <p:cNvPr id="47" name="Straight Connector 46">
            <a:extLst>
              <a:ext uri="{FF2B5EF4-FFF2-40B4-BE49-F238E27FC236}">
                <a16:creationId xmlns:a16="http://schemas.microsoft.com/office/drawing/2014/main" id="{0F2750E9-4989-4FE8-8BBC-7EA55EAC5F9B}"/>
              </a:ext>
            </a:extLst>
          </p:cNvPr>
          <p:cNvCxnSpPr>
            <a:cxnSpLocks/>
          </p:cNvCxnSpPr>
          <p:nvPr userDrawn="1"/>
        </p:nvCxnSpPr>
        <p:spPr>
          <a:xfrm>
            <a:off x="7437189" y="162017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48" name="Text Placeholder 3">
            <a:extLst>
              <a:ext uri="{FF2B5EF4-FFF2-40B4-BE49-F238E27FC236}">
                <a16:creationId xmlns:a16="http://schemas.microsoft.com/office/drawing/2014/main" id="{40029F01-4230-4651-8307-A31BFC44E463}"/>
              </a:ext>
            </a:extLst>
          </p:cNvPr>
          <p:cNvSpPr>
            <a:spLocks noGrp="1"/>
          </p:cNvSpPr>
          <p:nvPr>
            <p:ph type="body" sz="half" idx="30" hasCustomPrompt="1"/>
          </p:nvPr>
        </p:nvSpPr>
        <p:spPr>
          <a:xfrm>
            <a:off x="7440021" y="360286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49" name="Text Placeholder 2">
            <a:extLst>
              <a:ext uri="{FF2B5EF4-FFF2-40B4-BE49-F238E27FC236}">
                <a16:creationId xmlns:a16="http://schemas.microsoft.com/office/drawing/2014/main" id="{975BE64B-7B9A-44C4-B70C-60D54C36506F}"/>
              </a:ext>
            </a:extLst>
          </p:cNvPr>
          <p:cNvSpPr>
            <a:spLocks noGrp="1"/>
          </p:cNvSpPr>
          <p:nvPr>
            <p:ph type="body" idx="31" hasCustomPrompt="1"/>
          </p:nvPr>
        </p:nvSpPr>
        <p:spPr>
          <a:xfrm>
            <a:off x="7440021" y="266130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50" name="Text Placeholder 2">
            <a:extLst>
              <a:ext uri="{FF2B5EF4-FFF2-40B4-BE49-F238E27FC236}">
                <a16:creationId xmlns:a16="http://schemas.microsoft.com/office/drawing/2014/main" id="{6E3FD2A7-4684-4E96-AEDB-CC4308E58BAF}"/>
              </a:ext>
            </a:extLst>
          </p:cNvPr>
          <p:cNvSpPr>
            <a:spLocks noGrp="1"/>
          </p:cNvSpPr>
          <p:nvPr>
            <p:ph type="body" idx="32" hasCustomPrompt="1"/>
          </p:nvPr>
        </p:nvSpPr>
        <p:spPr>
          <a:xfrm>
            <a:off x="7440021" y="304746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51" name="Picture Placeholder 2">
            <a:extLst>
              <a:ext uri="{FF2B5EF4-FFF2-40B4-BE49-F238E27FC236}">
                <a16:creationId xmlns:a16="http://schemas.microsoft.com/office/drawing/2014/main" id="{24A6929F-E916-45F6-90FF-DBDB8ECCE818}"/>
              </a:ext>
            </a:extLst>
          </p:cNvPr>
          <p:cNvSpPr>
            <a:spLocks noGrp="1"/>
          </p:cNvSpPr>
          <p:nvPr>
            <p:ph type="pic" sz="quarter" idx="33"/>
          </p:nvPr>
        </p:nvSpPr>
        <p:spPr>
          <a:xfrm>
            <a:off x="5537378" y="2661304"/>
            <a:ext cx="1678179" cy="1674145"/>
          </a:xfrm>
        </p:spPr>
        <p:txBody>
          <a:bodyPr/>
          <a:lstStyle/>
          <a:p>
            <a:endParaRPr lang="en-US"/>
          </a:p>
        </p:txBody>
      </p:sp>
      <p:cxnSp>
        <p:nvCxnSpPr>
          <p:cNvPr id="52" name="Straight Connector 51">
            <a:extLst>
              <a:ext uri="{FF2B5EF4-FFF2-40B4-BE49-F238E27FC236}">
                <a16:creationId xmlns:a16="http://schemas.microsoft.com/office/drawing/2014/main" id="{E91969E0-A69E-4A97-A34E-1290D02D2E5C}"/>
              </a:ext>
            </a:extLst>
          </p:cNvPr>
          <p:cNvCxnSpPr>
            <a:cxnSpLocks/>
          </p:cNvCxnSpPr>
          <p:nvPr userDrawn="1"/>
        </p:nvCxnSpPr>
        <p:spPr>
          <a:xfrm>
            <a:off x="7437189" y="353452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53" name="Text Placeholder 3">
            <a:extLst>
              <a:ext uri="{FF2B5EF4-FFF2-40B4-BE49-F238E27FC236}">
                <a16:creationId xmlns:a16="http://schemas.microsoft.com/office/drawing/2014/main" id="{51AA2991-DC43-4023-AF54-536E5CD61486}"/>
              </a:ext>
            </a:extLst>
          </p:cNvPr>
          <p:cNvSpPr>
            <a:spLocks noGrp="1"/>
          </p:cNvSpPr>
          <p:nvPr>
            <p:ph type="body" sz="half" idx="34" hasCustomPrompt="1"/>
          </p:nvPr>
        </p:nvSpPr>
        <p:spPr>
          <a:xfrm>
            <a:off x="7440021" y="5517528"/>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4" name="Text Placeholder 2">
            <a:extLst>
              <a:ext uri="{FF2B5EF4-FFF2-40B4-BE49-F238E27FC236}">
                <a16:creationId xmlns:a16="http://schemas.microsoft.com/office/drawing/2014/main" id="{B21CACAE-B253-4D26-826E-5C6921075C3E}"/>
              </a:ext>
            </a:extLst>
          </p:cNvPr>
          <p:cNvSpPr>
            <a:spLocks noGrp="1"/>
          </p:cNvSpPr>
          <p:nvPr>
            <p:ph type="body" idx="35" hasCustomPrompt="1"/>
          </p:nvPr>
        </p:nvSpPr>
        <p:spPr>
          <a:xfrm>
            <a:off x="7440021" y="4575965"/>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60" name="Text Placeholder 2">
            <a:extLst>
              <a:ext uri="{FF2B5EF4-FFF2-40B4-BE49-F238E27FC236}">
                <a16:creationId xmlns:a16="http://schemas.microsoft.com/office/drawing/2014/main" id="{F21C99F4-BEC5-4B58-A822-86879E4151DA}"/>
              </a:ext>
            </a:extLst>
          </p:cNvPr>
          <p:cNvSpPr>
            <a:spLocks noGrp="1"/>
          </p:cNvSpPr>
          <p:nvPr>
            <p:ph type="body" idx="36" hasCustomPrompt="1"/>
          </p:nvPr>
        </p:nvSpPr>
        <p:spPr>
          <a:xfrm>
            <a:off x="7440021" y="4962126"/>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61" name="Picture Placeholder 2">
            <a:extLst>
              <a:ext uri="{FF2B5EF4-FFF2-40B4-BE49-F238E27FC236}">
                <a16:creationId xmlns:a16="http://schemas.microsoft.com/office/drawing/2014/main" id="{6692CE41-7AEE-4A67-BAF4-D11120870393}"/>
              </a:ext>
            </a:extLst>
          </p:cNvPr>
          <p:cNvSpPr>
            <a:spLocks noGrp="1"/>
          </p:cNvSpPr>
          <p:nvPr>
            <p:ph type="pic" sz="quarter" idx="37"/>
          </p:nvPr>
        </p:nvSpPr>
        <p:spPr>
          <a:xfrm>
            <a:off x="5537378" y="4575965"/>
            <a:ext cx="1678179" cy="1674145"/>
          </a:xfrm>
        </p:spPr>
        <p:txBody>
          <a:bodyPr/>
          <a:lstStyle/>
          <a:p>
            <a:endParaRPr lang="en-US"/>
          </a:p>
        </p:txBody>
      </p:sp>
      <p:cxnSp>
        <p:nvCxnSpPr>
          <p:cNvPr id="62" name="Straight Connector 61">
            <a:extLst>
              <a:ext uri="{FF2B5EF4-FFF2-40B4-BE49-F238E27FC236}">
                <a16:creationId xmlns:a16="http://schemas.microsoft.com/office/drawing/2014/main" id="{8A2EBFAA-78CE-476D-A112-6276B469DC53}"/>
              </a:ext>
            </a:extLst>
          </p:cNvPr>
          <p:cNvCxnSpPr>
            <a:cxnSpLocks/>
          </p:cNvCxnSpPr>
          <p:nvPr userDrawn="1"/>
        </p:nvCxnSpPr>
        <p:spPr>
          <a:xfrm>
            <a:off x="7437189" y="5449188"/>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239157"/>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pro Team V2">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E54167A7-3F99-4F63-9F2F-42BDB3784404}"/>
              </a:ext>
            </a:extLst>
          </p:cNvPr>
          <p:cNvSpPr/>
          <p:nvPr userDrawn="1"/>
        </p:nvSpPr>
        <p:spPr>
          <a:xfrm>
            <a:off x="866775" y="1866848"/>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FF15677E-9EFB-42CF-A1E7-C65E8818009E}"/>
              </a:ext>
            </a:extLst>
          </p:cNvPr>
          <p:cNvCxnSpPr>
            <a:cxnSpLocks/>
          </p:cNvCxnSpPr>
          <p:nvPr userDrawn="1"/>
        </p:nvCxnSpPr>
        <p:spPr>
          <a:xfrm flipH="1">
            <a:off x="866775" y="1816658"/>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7" name="Text Placeholder 2">
            <a:extLst>
              <a:ext uri="{FF2B5EF4-FFF2-40B4-BE49-F238E27FC236}">
                <a16:creationId xmlns:a16="http://schemas.microsoft.com/office/drawing/2014/main" id="{5662852F-5EB3-471F-9ACF-DB231A685401}"/>
              </a:ext>
            </a:extLst>
          </p:cNvPr>
          <p:cNvSpPr>
            <a:spLocks noGrp="1"/>
          </p:cNvSpPr>
          <p:nvPr>
            <p:ph type="body" idx="21" hasCustomPrompt="1"/>
          </p:nvPr>
        </p:nvSpPr>
        <p:spPr>
          <a:xfrm>
            <a:off x="1242474" y="1946882"/>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0" name="Text Placeholder 2">
            <a:extLst>
              <a:ext uri="{FF2B5EF4-FFF2-40B4-BE49-F238E27FC236}">
                <a16:creationId xmlns:a16="http://schemas.microsoft.com/office/drawing/2014/main" id="{67C6D42F-54F9-4E8D-96C2-C34758BEB3C0}"/>
              </a:ext>
            </a:extLst>
          </p:cNvPr>
          <p:cNvSpPr>
            <a:spLocks noGrp="1"/>
          </p:cNvSpPr>
          <p:nvPr>
            <p:ph type="body" idx="22" hasCustomPrompt="1"/>
          </p:nvPr>
        </p:nvSpPr>
        <p:spPr>
          <a:xfrm>
            <a:off x="1242474" y="2175719"/>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91" name="Title 1">
            <a:extLst>
              <a:ext uri="{FF2B5EF4-FFF2-40B4-BE49-F238E27FC236}">
                <a16:creationId xmlns:a16="http://schemas.microsoft.com/office/drawing/2014/main" id="{51606306-14F1-4A26-9D4D-BCCCE1FC085C}"/>
              </a:ext>
            </a:extLst>
          </p:cNvPr>
          <p:cNvSpPr>
            <a:spLocks noGrp="1"/>
          </p:cNvSpPr>
          <p:nvPr>
            <p:ph type="title" hasCustomPrompt="1"/>
          </p:nvPr>
        </p:nvSpPr>
        <p:spPr>
          <a:xfrm>
            <a:off x="866775" y="697798"/>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92" name="Straight Connector 91">
            <a:extLst>
              <a:ext uri="{FF2B5EF4-FFF2-40B4-BE49-F238E27FC236}">
                <a16:creationId xmlns:a16="http://schemas.microsoft.com/office/drawing/2014/main" id="{229C062B-AB26-4D67-AAE2-1C6702C651B0}"/>
              </a:ext>
            </a:extLst>
          </p:cNvPr>
          <p:cNvCxnSpPr>
            <a:cxnSpLocks/>
          </p:cNvCxnSpPr>
          <p:nvPr userDrawn="1"/>
        </p:nvCxnSpPr>
        <p:spPr>
          <a:xfrm>
            <a:off x="866775" y="1418500"/>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59764744-0574-4FA2-8B4F-B7F2DE306DC6}"/>
              </a:ext>
            </a:extLst>
          </p:cNvPr>
          <p:cNvSpPr/>
          <p:nvPr userDrawn="1"/>
        </p:nvSpPr>
        <p:spPr>
          <a:xfrm>
            <a:off x="866775" y="2726334"/>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B165AAAA-5895-4C86-BB9B-868DC239CDD5}"/>
              </a:ext>
            </a:extLst>
          </p:cNvPr>
          <p:cNvCxnSpPr>
            <a:cxnSpLocks/>
          </p:cNvCxnSpPr>
          <p:nvPr userDrawn="1"/>
        </p:nvCxnSpPr>
        <p:spPr>
          <a:xfrm flipH="1">
            <a:off x="866775" y="2676144"/>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99" name="Text Placeholder 2">
            <a:extLst>
              <a:ext uri="{FF2B5EF4-FFF2-40B4-BE49-F238E27FC236}">
                <a16:creationId xmlns:a16="http://schemas.microsoft.com/office/drawing/2014/main" id="{D823A013-910F-4F13-ABA9-267D95B03151}"/>
              </a:ext>
            </a:extLst>
          </p:cNvPr>
          <p:cNvSpPr>
            <a:spLocks noGrp="1"/>
          </p:cNvSpPr>
          <p:nvPr>
            <p:ph type="body" idx="33" hasCustomPrompt="1"/>
          </p:nvPr>
        </p:nvSpPr>
        <p:spPr>
          <a:xfrm>
            <a:off x="1242474" y="2806368"/>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0" name="Text Placeholder 2">
            <a:extLst>
              <a:ext uri="{FF2B5EF4-FFF2-40B4-BE49-F238E27FC236}">
                <a16:creationId xmlns:a16="http://schemas.microsoft.com/office/drawing/2014/main" id="{D2886801-E5FE-406A-883A-D8400818E821}"/>
              </a:ext>
            </a:extLst>
          </p:cNvPr>
          <p:cNvSpPr>
            <a:spLocks noGrp="1"/>
          </p:cNvSpPr>
          <p:nvPr>
            <p:ph type="body" idx="34" hasCustomPrompt="1"/>
          </p:nvPr>
        </p:nvSpPr>
        <p:spPr>
          <a:xfrm>
            <a:off x="1242474" y="3035205"/>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1" name="Rectangle 100">
            <a:extLst>
              <a:ext uri="{FF2B5EF4-FFF2-40B4-BE49-F238E27FC236}">
                <a16:creationId xmlns:a16="http://schemas.microsoft.com/office/drawing/2014/main" id="{EC8D3194-7269-471A-95BF-5AE5984EA47A}"/>
              </a:ext>
            </a:extLst>
          </p:cNvPr>
          <p:cNvSpPr/>
          <p:nvPr userDrawn="1"/>
        </p:nvSpPr>
        <p:spPr>
          <a:xfrm>
            <a:off x="866775" y="3583304"/>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B967DF27-3441-4B6A-B76D-2C3DA64026B5}"/>
              </a:ext>
            </a:extLst>
          </p:cNvPr>
          <p:cNvCxnSpPr>
            <a:cxnSpLocks/>
          </p:cNvCxnSpPr>
          <p:nvPr userDrawn="1"/>
        </p:nvCxnSpPr>
        <p:spPr>
          <a:xfrm flipH="1">
            <a:off x="866775" y="3533114"/>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03" name="Text Placeholder 2">
            <a:extLst>
              <a:ext uri="{FF2B5EF4-FFF2-40B4-BE49-F238E27FC236}">
                <a16:creationId xmlns:a16="http://schemas.microsoft.com/office/drawing/2014/main" id="{A211AB86-807B-4403-A5BA-D47B152D8441}"/>
              </a:ext>
            </a:extLst>
          </p:cNvPr>
          <p:cNvSpPr>
            <a:spLocks noGrp="1"/>
          </p:cNvSpPr>
          <p:nvPr>
            <p:ph type="body" idx="35" hasCustomPrompt="1"/>
          </p:nvPr>
        </p:nvSpPr>
        <p:spPr>
          <a:xfrm>
            <a:off x="1242474" y="3663338"/>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4" name="Text Placeholder 2">
            <a:extLst>
              <a:ext uri="{FF2B5EF4-FFF2-40B4-BE49-F238E27FC236}">
                <a16:creationId xmlns:a16="http://schemas.microsoft.com/office/drawing/2014/main" id="{F6D71084-ACBC-4F57-A0D8-A8A105477E25}"/>
              </a:ext>
            </a:extLst>
          </p:cNvPr>
          <p:cNvSpPr>
            <a:spLocks noGrp="1"/>
          </p:cNvSpPr>
          <p:nvPr>
            <p:ph type="body" idx="36" hasCustomPrompt="1"/>
          </p:nvPr>
        </p:nvSpPr>
        <p:spPr>
          <a:xfrm>
            <a:off x="1242474" y="3892175"/>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5" name="Rectangle 104">
            <a:extLst>
              <a:ext uri="{FF2B5EF4-FFF2-40B4-BE49-F238E27FC236}">
                <a16:creationId xmlns:a16="http://schemas.microsoft.com/office/drawing/2014/main" id="{826BDF39-21DB-435C-A269-A9B1D96C0843}"/>
              </a:ext>
            </a:extLst>
          </p:cNvPr>
          <p:cNvSpPr/>
          <p:nvPr userDrawn="1"/>
        </p:nvSpPr>
        <p:spPr>
          <a:xfrm>
            <a:off x="866775" y="4453986"/>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B7FEE65A-D356-4A0C-AFFA-EBBA05405385}"/>
              </a:ext>
            </a:extLst>
          </p:cNvPr>
          <p:cNvCxnSpPr>
            <a:cxnSpLocks/>
          </p:cNvCxnSpPr>
          <p:nvPr userDrawn="1"/>
        </p:nvCxnSpPr>
        <p:spPr>
          <a:xfrm flipH="1">
            <a:off x="866775" y="4403796"/>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A29D6B79-5167-469D-A55E-4CC73CACC188}"/>
              </a:ext>
            </a:extLst>
          </p:cNvPr>
          <p:cNvSpPr>
            <a:spLocks noGrp="1"/>
          </p:cNvSpPr>
          <p:nvPr>
            <p:ph type="body" idx="37" hasCustomPrompt="1"/>
          </p:nvPr>
        </p:nvSpPr>
        <p:spPr>
          <a:xfrm>
            <a:off x="1242474" y="4534020"/>
            <a:ext cx="3948650"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08" name="Text Placeholder 2">
            <a:extLst>
              <a:ext uri="{FF2B5EF4-FFF2-40B4-BE49-F238E27FC236}">
                <a16:creationId xmlns:a16="http://schemas.microsoft.com/office/drawing/2014/main" id="{E94076F6-BF24-414D-AC2A-211E24B7A988}"/>
              </a:ext>
            </a:extLst>
          </p:cNvPr>
          <p:cNvSpPr>
            <a:spLocks noGrp="1"/>
          </p:cNvSpPr>
          <p:nvPr>
            <p:ph type="body" idx="38" hasCustomPrompt="1"/>
          </p:nvPr>
        </p:nvSpPr>
        <p:spPr>
          <a:xfrm>
            <a:off x="1242474" y="4762857"/>
            <a:ext cx="3948650"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09" name="Rectangle 108">
            <a:extLst>
              <a:ext uri="{FF2B5EF4-FFF2-40B4-BE49-F238E27FC236}">
                <a16:creationId xmlns:a16="http://schemas.microsoft.com/office/drawing/2014/main" id="{55524A6D-BE8A-42F5-A9E2-6E760D2BA567}"/>
              </a:ext>
            </a:extLst>
          </p:cNvPr>
          <p:cNvSpPr/>
          <p:nvPr userDrawn="1"/>
        </p:nvSpPr>
        <p:spPr>
          <a:xfrm>
            <a:off x="866775" y="5308719"/>
            <a:ext cx="4701510" cy="651414"/>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2C520F7E-6CFD-4FE1-8D69-7CA768078F0D}"/>
              </a:ext>
            </a:extLst>
          </p:cNvPr>
          <p:cNvCxnSpPr>
            <a:cxnSpLocks/>
          </p:cNvCxnSpPr>
          <p:nvPr userDrawn="1"/>
        </p:nvCxnSpPr>
        <p:spPr>
          <a:xfrm flipH="1">
            <a:off x="866775" y="5267238"/>
            <a:ext cx="4701510"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111" name="Text Placeholder 2">
            <a:extLst>
              <a:ext uri="{FF2B5EF4-FFF2-40B4-BE49-F238E27FC236}">
                <a16:creationId xmlns:a16="http://schemas.microsoft.com/office/drawing/2014/main" id="{C6583F1F-EDFA-4DA8-A08E-56A86DCD10F0}"/>
              </a:ext>
            </a:extLst>
          </p:cNvPr>
          <p:cNvSpPr>
            <a:spLocks noGrp="1"/>
          </p:cNvSpPr>
          <p:nvPr>
            <p:ph type="body" idx="39" hasCustomPrompt="1"/>
          </p:nvPr>
        </p:nvSpPr>
        <p:spPr>
          <a:xfrm>
            <a:off x="1242473" y="5397462"/>
            <a:ext cx="3948651"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112" name="Text Placeholder 2">
            <a:extLst>
              <a:ext uri="{FF2B5EF4-FFF2-40B4-BE49-F238E27FC236}">
                <a16:creationId xmlns:a16="http://schemas.microsoft.com/office/drawing/2014/main" id="{A6A58FFF-152D-4E6F-93E4-3105429001DB}"/>
              </a:ext>
            </a:extLst>
          </p:cNvPr>
          <p:cNvSpPr>
            <a:spLocks noGrp="1"/>
          </p:cNvSpPr>
          <p:nvPr>
            <p:ph type="body" idx="40" hasCustomPrompt="1"/>
          </p:nvPr>
        </p:nvSpPr>
        <p:spPr>
          <a:xfrm>
            <a:off x="1242473" y="5626299"/>
            <a:ext cx="3948651" cy="251137"/>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F2F2F2"/>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13" name="Rectangle 112">
            <a:extLst>
              <a:ext uri="{FF2B5EF4-FFF2-40B4-BE49-F238E27FC236}">
                <a16:creationId xmlns:a16="http://schemas.microsoft.com/office/drawing/2014/main" id="{1CFCE145-4778-4F1E-AD4F-FC1F155BDFC5}"/>
              </a:ext>
            </a:extLst>
          </p:cNvPr>
          <p:cNvSpPr/>
          <p:nvPr userDrawn="1"/>
        </p:nvSpPr>
        <p:spPr>
          <a:xfrm flipH="1">
            <a:off x="8077200" y="0"/>
            <a:ext cx="4114800"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Picture Placeholder 1">
            <a:extLst>
              <a:ext uri="{FF2B5EF4-FFF2-40B4-BE49-F238E27FC236}">
                <a16:creationId xmlns:a16="http://schemas.microsoft.com/office/drawing/2014/main" id="{5D6DB454-9F7B-4E55-9BB8-A1ADD4FB3795}"/>
              </a:ext>
            </a:extLst>
          </p:cNvPr>
          <p:cNvSpPr>
            <a:spLocks noGrp="1"/>
          </p:cNvSpPr>
          <p:nvPr>
            <p:ph type="pic" sz="quarter" idx="10"/>
          </p:nvPr>
        </p:nvSpPr>
        <p:spPr>
          <a:xfrm>
            <a:off x="6861693" y="697798"/>
            <a:ext cx="4314422" cy="5462403"/>
          </a:xfrm>
        </p:spPr>
      </p:sp>
      <p:sp>
        <p:nvSpPr>
          <p:cNvPr id="117" name="Slide Number Placeholder 5">
            <a:extLst>
              <a:ext uri="{FF2B5EF4-FFF2-40B4-BE49-F238E27FC236}">
                <a16:creationId xmlns:a16="http://schemas.microsoft.com/office/drawing/2014/main" id="{13319D04-E894-4DF8-9C76-9861D50FEDF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18" name="Footer Placeholder 4">
            <a:extLst>
              <a:ext uri="{FF2B5EF4-FFF2-40B4-BE49-F238E27FC236}">
                <a16:creationId xmlns:a16="http://schemas.microsoft.com/office/drawing/2014/main" id="{2F549E84-3CF2-4B19-9193-EFAD3A70E6E0}"/>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spTree>
    <p:extLst>
      <p:ext uri="{BB962C8B-B14F-4D97-AF65-F5344CB8AC3E}">
        <p14:creationId xmlns:p14="http://schemas.microsoft.com/office/powerpoint/2010/main" val="988794544"/>
      </p:ext>
    </p:extLst>
  </p:cSld>
  <p:clrMapOvr>
    <a:masterClrMapping/>
  </p:clrMapOvr>
  <p:extLst>
    <p:ext uri="{DCECCB84-F9BA-43D5-87BE-67443E8EF086}">
      <p15:sldGuideLst xmlns:p15="http://schemas.microsoft.com/office/powerpoint/2012/main">
        <p15:guide id="1" orient="horz" pos="3216">
          <p15:clr>
            <a:srgbClr val="FBAE40"/>
          </p15:clr>
        </p15:guide>
        <p15:guide id="2" pos="59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llars">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DB020D4-B9E0-4B56-9915-99C4912B22DD}"/>
              </a:ext>
            </a:extLst>
          </p:cNvPr>
          <p:cNvSpPr/>
          <p:nvPr userDrawn="1"/>
        </p:nvSpPr>
        <p:spPr>
          <a:xfrm>
            <a:off x="0" y="1584959"/>
            <a:ext cx="4072988" cy="4720735"/>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FAA0BA5-8D8D-4F26-81D4-5F1F5F571ACC}"/>
              </a:ext>
            </a:extLst>
          </p:cNvPr>
          <p:cNvSpPr/>
          <p:nvPr userDrawn="1"/>
        </p:nvSpPr>
        <p:spPr>
          <a:xfrm>
            <a:off x="4072987" y="1584953"/>
            <a:ext cx="4059506" cy="4720736"/>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7D0154B5-91CA-4D40-B2C8-274719D9004D}"/>
              </a:ext>
            </a:extLst>
          </p:cNvPr>
          <p:cNvSpPr/>
          <p:nvPr userDrawn="1"/>
        </p:nvSpPr>
        <p:spPr>
          <a:xfrm>
            <a:off x="8132494" y="1584942"/>
            <a:ext cx="4059506" cy="4720736"/>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userDrawn="1">
            <p:ph type="title" hasCustomPrompt="1"/>
          </p:nvPr>
        </p:nvSpPr>
        <p:spPr>
          <a:xfrm>
            <a:off x="3745244" y="366237"/>
            <a:ext cx="4701511" cy="436093"/>
          </a:xfrm>
          <a:prstGeom prst="rect">
            <a:avLst/>
          </a:prstGeom>
        </p:spPr>
        <p:txBody>
          <a:bodyPr lIns="0">
            <a:noAutofit/>
          </a:bodyPr>
          <a:lstStyle>
            <a:lvl1pPr algn="ctr">
              <a:defRPr sz="3600" b="1">
                <a:solidFill>
                  <a:srgbClr val="37465E"/>
                </a:solidFill>
                <a:latin typeface="Raleway" panose="020B0503030101060003" pitchFamily="34" charset="0"/>
              </a:defRPr>
            </a:lvl1pPr>
          </a:lstStyle>
          <a:p>
            <a:r>
              <a:rPr lang="en-US" dirty="0"/>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4852765" y="1086939"/>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6AAC8EBB-713E-4854-8065-BBE3A031CB8C}"/>
              </a:ext>
            </a:extLst>
          </p:cNvPr>
          <p:cNvSpPr>
            <a:spLocks noGrp="1"/>
          </p:cNvSpPr>
          <p:nvPr userDrawn="1">
            <p:ph type="body" idx="1" hasCustomPrompt="1"/>
          </p:nvPr>
        </p:nvSpPr>
        <p:spPr>
          <a:xfrm>
            <a:off x="1202134" y="3318815"/>
            <a:ext cx="1654278"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32" name="Text Placeholder 3">
            <a:extLst>
              <a:ext uri="{FF2B5EF4-FFF2-40B4-BE49-F238E27FC236}">
                <a16:creationId xmlns:a16="http://schemas.microsoft.com/office/drawing/2014/main" id="{BC190AF0-8B77-4D50-ADF4-6955365DC96A}"/>
              </a:ext>
            </a:extLst>
          </p:cNvPr>
          <p:cNvSpPr>
            <a:spLocks noGrp="1"/>
          </p:cNvSpPr>
          <p:nvPr userDrawn="1">
            <p:ph type="body" sz="half" idx="20" hasCustomPrompt="1"/>
          </p:nvPr>
        </p:nvSpPr>
        <p:spPr>
          <a:xfrm>
            <a:off x="189793" y="4185210"/>
            <a:ext cx="3678962"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34" name="Straight Connector 33">
            <a:extLst>
              <a:ext uri="{FF2B5EF4-FFF2-40B4-BE49-F238E27FC236}">
                <a16:creationId xmlns:a16="http://schemas.microsoft.com/office/drawing/2014/main" id="{189D7F11-550C-45B0-9A23-3426F2B224AB}"/>
              </a:ext>
            </a:extLst>
          </p:cNvPr>
          <p:cNvCxnSpPr>
            <a:cxnSpLocks/>
          </p:cNvCxnSpPr>
          <p:nvPr userDrawn="1"/>
        </p:nvCxnSpPr>
        <p:spPr>
          <a:xfrm flipH="1">
            <a:off x="-87086" y="1584942"/>
            <a:ext cx="4160074" cy="0"/>
          </a:xfrm>
          <a:prstGeom prst="line">
            <a:avLst/>
          </a:prstGeom>
          <a:ln w="98425">
            <a:solidFill>
              <a:srgbClr val="BDE3E8"/>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5D16C46F-8C34-467C-A486-08610D321D5F}"/>
              </a:ext>
            </a:extLst>
          </p:cNvPr>
          <p:cNvSpPr>
            <a:spLocks noGrp="1"/>
          </p:cNvSpPr>
          <p:nvPr userDrawn="1">
            <p:ph type="body" idx="21" hasCustomPrompt="1"/>
          </p:nvPr>
        </p:nvSpPr>
        <p:spPr>
          <a:xfrm>
            <a:off x="5286766" y="3318719"/>
            <a:ext cx="1629152"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37" name="Text Placeholder 3">
            <a:extLst>
              <a:ext uri="{FF2B5EF4-FFF2-40B4-BE49-F238E27FC236}">
                <a16:creationId xmlns:a16="http://schemas.microsoft.com/office/drawing/2014/main" id="{AF5DF698-3519-493E-A397-9C623AF8C5EE}"/>
              </a:ext>
            </a:extLst>
          </p:cNvPr>
          <p:cNvSpPr>
            <a:spLocks noGrp="1"/>
          </p:cNvSpPr>
          <p:nvPr userDrawn="1">
            <p:ph type="body" sz="half" idx="22" hasCustomPrompt="1"/>
          </p:nvPr>
        </p:nvSpPr>
        <p:spPr>
          <a:xfrm>
            <a:off x="4277220" y="4185210"/>
            <a:ext cx="3637560"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38" name="Straight Connector 37">
            <a:extLst>
              <a:ext uri="{FF2B5EF4-FFF2-40B4-BE49-F238E27FC236}">
                <a16:creationId xmlns:a16="http://schemas.microsoft.com/office/drawing/2014/main" id="{4171056F-F6E0-46D8-B17F-EE0B76F2BA5F}"/>
              </a:ext>
            </a:extLst>
          </p:cNvPr>
          <p:cNvCxnSpPr>
            <a:cxnSpLocks/>
          </p:cNvCxnSpPr>
          <p:nvPr userDrawn="1"/>
        </p:nvCxnSpPr>
        <p:spPr>
          <a:xfrm flipH="1">
            <a:off x="4072989" y="1584942"/>
            <a:ext cx="4059504" cy="0"/>
          </a:xfrm>
          <a:prstGeom prst="line">
            <a:avLst/>
          </a:prstGeom>
          <a:ln w="98425">
            <a:solidFill>
              <a:srgbClr val="546980"/>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D8BE2765-570C-4D2C-9816-A5F2432D8CE8}"/>
              </a:ext>
            </a:extLst>
          </p:cNvPr>
          <p:cNvSpPr>
            <a:spLocks noGrp="1"/>
          </p:cNvSpPr>
          <p:nvPr userDrawn="1">
            <p:ph type="body" idx="23" hasCustomPrompt="1"/>
          </p:nvPr>
        </p:nvSpPr>
        <p:spPr>
          <a:xfrm>
            <a:off x="8814457" y="3318815"/>
            <a:ext cx="2695575" cy="307579"/>
          </a:xfrm>
          <a:prstGeom prst="rect">
            <a:avLst/>
          </a:prstGeom>
        </p:spPr>
        <p:txBody>
          <a:bodyPr lIns="0" rIns="0" anchor="t" anchorCtr="0">
            <a:noAutofit/>
          </a:bodyPr>
          <a:lstStyle>
            <a:lvl1pPr marL="0" indent="0" algn="ctr">
              <a:buNone/>
              <a:defRPr sz="18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46" name="Text Placeholder 3">
            <a:extLst>
              <a:ext uri="{FF2B5EF4-FFF2-40B4-BE49-F238E27FC236}">
                <a16:creationId xmlns:a16="http://schemas.microsoft.com/office/drawing/2014/main" id="{11D0D556-D1A7-407F-8771-90DAA129969C}"/>
              </a:ext>
            </a:extLst>
          </p:cNvPr>
          <p:cNvSpPr>
            <a:spLocks noGrp="1"/>
          </p:cNvSpPr>
          <p:nvPr userDrawn="1">
            <p:ph type="body" sz="half" idx="24" hasCustomPrompt="1"/>
          </p:nvPr>
        </p:nvSpPr>
        <p:spPr>
          <a:xfrm>
            <a:off x="8350206" y="4185210"/>
            <a:ext cx="3624080" cy="1467982"/>
          </a:xfrm>
          <a:prstGeom prst="rect">
            <a:avLst/>
          </a:prstGeom>
        </p:spPr>
        <p:txBody>
          <a:bodyPr lIns="0" rIns="0">
            <a:noAutofit/>
          </a:bodyPr>
          <a:lstStyle>
            <a:lvl1pPr marL="0" marR="0" indent="0" algn="ctr" defTabSz="914400" rtl="0" eaLnBrk="1" fontAlgn="auto" latinLnBrk="0" hangingPunct="1">
              <a:lnSpc>
                <a:spcPct val="100000"/>
              </a:lnSpc>
              <a:spcBef>
                <a:spcPts val="0"/>
              </a:spcBef>
              <a:spcAft>
                <a:spcPts val="1200"/>
              </a:spcAft>
              <a:buClr>
                <a:srgbClr val="EF8A44"/>
              </a:buClr>
              <a:buSzTx/>
              <a:buFont typeface="+mj-lt"/>
              <a:buNone/>
              <a:tabLst/>
              <a:defRPr sz="1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Morbi </a:t>
            </a:r>
            <a:r>
              <a:rPr lang="en-US" dirty="0" err="1"/>
              <a:t>ullamcorper</a:t>
            </a:r>
            <a:r>
              <a:rPr lang="en-US" dirty="0"/>
              <a:t> </a:t>
            </a:r>
            <a:r>
              <a:rPr lang="en-US" dirty="0" err="1"/>
              <a:t>nunc</a:t>
            </a:r>
            <a:r>
              <a:rPr lang="en-US" dirty="0"/>
              <a:t> at </a:t>
            </a:r>
            <a:r>
              <a:rPr lang="en-US" dirty="0" err="1"/>
              <a:t>tincidunt</a:t>
            </a:r>
            <a:r>
              <a:rPr lang="en-US" dirty="0"/>
              <a:t> </a:t>
            </a:r>
            <a:r>
              <a:rPr lang="en-US" dirty="0" err="1"/>
              <a:t>tincidunt</a:t>
            </a:r>
            <a:r>
              <a:rPr lang="en-US" dirty="0"/>
              <a:t>.</a:t>
            </a:r>
          </a:p>
          <a:p>
            <a:pPr lvl="0"/>
            <a:r>
              <a:rPr lang="en-US" dirty="0"/>
              <a:t>Ut </a:t>
            </a:r>
            <a:r>
              <a:rPr lang="en-US" dirty="0" err="1"/>
              <a:t>dapibus</a:t>
            </a:r>
            <a:r>
              <a:rPr lang="en-US" dirty="0"/>
              <a:t> </a:t>
            </a:r>
            <a:r>
              <a:rPr lang="en-US" dirty="0" err="1"/>
              <a:t>eros</a:t>
            </a:r>
            <a:r>
              <a:rPr lang="en-US" dirty="0"/>
              <a:t> a mi maximus </a:t>
            </a:r>
            <a:r>
              <a:rPr lang="en-US" dirty="0" err="1"/>
              <a:t>aliquam</a:t>
            </a:r>
            <a:r>
              <a:rPr lang="en-US" dirty="0"/>
              <a:t>.</a:t>
            </a:r>
          </a:p>
          <a:p>
            <a:pPr lvl="0"/>
            <a:r>
              <a:rPr lang="en-US" dirty="0" err="1"/>
              <a:t>Curabitur</a:t>
            </a:r>
            <a:r>
              <a:rPr lang="en-US" dirty="0"/>
              <a:t> id ex </a:t>
            </a:r>
            <a:r>
              <a:rPr lang="en-US" dirty="0" err="1"/>
              <a:t>tincidunt</a:t>
            </a:r>
            <a:r>
              <a:rPr lang="en-US" dirty="0"/>
              <a:t>, </a:t>
            </a:r>
            <a:r>
              <a:rPr lang="en-US" dirty="0" err="1"/>
              <a:t>luctus</a:t>
            </a:r>
            <a:r>
              <a:rPr lang="en-US" dirty="0"/>
              <a:t> </a:t>
            </a:r>
            <a:r>
              <a:rPr lang="en-US" dirty="0" err="1"/>
              <a:t>turpis</a:t>
            </a:r>
            <a:r>
              <a:rPr lang="en-US" dirty="0"/>
              <a:t> in, </a:t>
            </a:r>
            <a:r>
              <a:rPr lang="en-US" dirty="0" err="1"/>
              <a:t>pretium</a:t>
            </a:r>
            <a:r>
              <a:rPr lang="en-US" dirty="0"/>
              <a:t> </a:t>
            </a:r>
            <a:r>
              <a:rPr lang="en-US" dirty="0" err="1"/>
              <a:t>tellus</a:t>
            </a:r>
            <a:r>
              <a:rPr lang="en-US" dirty="0"/>
              <a:t>.</a:t>
            </a:r>
          </a:p>
        </p:txBody>
      </p:sp>
      <p:cxnSp>
        <p:nvCxnSpPr>
          <p:cNvPr id="47" name="Straight Connector 46">
            <a:extLst>
              <a:ext uri="{FF2B5EF4-FFF2-40B4-BE49-F238E27FC236}">
                <a16:creationId xmlns:a16="http://schemas.microsoft.com/office/drawing/2014/main" id="{2F49F00E-0AFC-4F21-9F6B-E504E9188D26}"/>
              </a:ext>
            </a:extLst>
          </p:cNvPr>
          <p:cNvCxnSpPr>
            <a:cxnSpLocks/>
          </p:cNvCxnSpPr>
          <p:nvPr userDrawn="1"/>
        </p:nvCxnSpPr>
        <p:spPr>
          <a:xfrm flipH="1">
            <a:off x="8132493" y="1584942"/>
            <a:ext cx="4059508" cy="0"/>
          </a:xfrm>
          <a:prstGeom prst="line">
            <a:avLst/>
          </a:prstGeom>
          <a:ln w="98425">
            <a:solidFill>
              <a:srgbClr val="F2F2F2"/>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cxnSp>
        <p:nvCxnSpPr>
          <p:cNvPr id="23" name="Straight Connector 22">
            <a:extLst>
              <a:ext uri="{FF2B5EF4-FFF2-40B4-BE49-F238E27FC236}">
                <a16:creationId xmlns:a16="http://schemas.microsoft.com/office/drawing/2014/main" id="{7913DCE2-9520-4777-B2E5-2C0FF4E81775}"/>
              </a:ext>
            </a:extLst>
          </p:cNvPr>
          <p:cNvCxnSpPr>
            <a:cxnSpLocks/>
          </p:cNvCxnSpPr>
          <p:nvPr userDrawn="1"/>
        </p:nvCxnSpPr>
        <p:spPr>
          <a:xfrm>
            <a:off x="5189522" y="3958128"/>
            <a:ext cx="1812955" cy="0"/>
          </a:xfrm>
          <a:prstGeom prst="line">
            <a:avLst/>
          </a:prstGeom>
          <a:ln w="28575">
            <a:solidFill>
              <a:srgbClr val="54698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3DDAD6-BF7A-4881-9D6C-E08EB575D86A}"/>
              </a:ext>
            </a:extLst>
          </p:cNvPr>
          <p:cNvCxnSpPr>
            <a:cxnSpLocks/>
          </p:cNvCxnSpPr>
          <p:nvPr userDrawn="1"/>
        </p:nvCxnSpPr>
        <p:spPr>
          <a:xfrm>
            <a:off x="1160897" y="3958128"/>
            <a:ext cx="1812955" cy="0"/>
          </a:xfrm>
          <a:prstGeom prst="line">
            <a:avLst/>
          </a:prstGeom>
          <a:ln w="28575">
            <a:solidFill>
              <a:srgbClr val="BDE3E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26CE91-7363-4D07-91B5-DB3CB01291C6}"/>
              </a:ext>
            </a:extLst>
          </p:cNvPr>
          <p:cNvCxnSpPr>
            <a:cxnSpLocks/>
          </p:cNvCxnSpPr>
          <p:nvPr userDrawn="1"/>
        </p:nvCxnSpPr>
        <p:spPr>
          <a:xfrm>
            <a:off x="9274819" y="3958128"/>
            <a:ext cx="1812955" cy="0"/>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sp>
        <p:nvSpPr>
          <p:cNvPr id="39" name="Slide Number Placeholder 5">
            <a:extLst>
              <a:ext uri="{FF2B5EF4-FFF2-40B4-BE49-F238E27FC236}">
                <a16:creationId xmlns:a16="http://schemas.microsoft.com/office/drawing/2014/main" id="{5467906F-2E50-4596-A9B9-E8F2B67377EA}"/>
              </a:ext>
            </a:extLst>
          </p:cNvPr>
          <p:cNvSpPr>
            <a:spLocks noGrp="1"/>
          </p:cNvSpPr>
          <p:nvPr userDrawn="1">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40" name="Footer Placeholder 4">
            <a:extLst>
              <a:ext uri="{FF2B5EF4-FFF2-40B4-BE49-F238E27FC236}">
                <a16:creationId xmlns:a16="http://schemas.microsoft.com/office/drawing/2014/main" id="{54AB913A-6D79-4CA9-BFC6-0E021B581985}"/>
              </a:ext>
            </a:extLst>
          </p:cNvPr>
          <p:cNvSpPr>
            <a:spLocks noGrp="1"/>
          </p:cNvSpPr>
          <p:nvPr userDrawn="1">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2885430114"/>
      </p:ext>
    </p:extLst>
  </p:cSld>
  <p:clrMapOvr>
    <a:masterClrMapping/>
  </p:clrMapOvr>
  <p:extLst>
    <p:ext uri="{DCECCB84-F9BA-43D5-87BE-67443E8EF086}">
      <p15:sldGuideLst xmlns:p15="http://schemas.microsoft.com/office/powerpoint/2012/main">
        <p15:guide id="1" orient="horz" pos="3216">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p">
    <p:bg>
      <p:bgPr>
        <a:solidFill>
          <a:schemeClr val="bg1"/>
        </a:solidFill>
        <a:effectLst/>
      </p:bgPr>
    </p:bg>
    <p:spTree>
      <p:nvGrpSpPr>
        <p:cNvPr id="1" name=""/>
        <p:cNvGrpSpPr/>
        <p:nvPr/>
      </p:nvGrpSpPr>
      <p:grpSpPr>
        <a:xfrm>
          <a:off x="0" y="0"/>
          <a:ext cx="0" cy="0"/>
          <a:chOff x="0" y="0"/>
          <a:chExt cx="0" cy="0"/>
        </a:xfrm>
      </p:grpSpPr>
      <p:sp>
        <p:nvSpPr>
          <p:cNvPr id="151" name="Rectangle 150">
            <a:extLst>
              <a:ext uri="{FF2B5EF4-FFF2-40B4-BE49-F238E27FC236}">
                <a16:creationId xmlns:a16="http://schemas.microsoft.com/office/drawing/2014/main" id="{0BE6CFDC-24D8-4D20-B6E7-4AA09B4979CA}"/>
              </a:ext>
            </a:extLst>
          </p:cNvPr>
          <p:cNvSpPr/>
          <p:nvPr userDrawn="1"/>
        </p:nvSpPr>
        <p:spPr>
          <a:xfrm>
            <a:off x="9639299" y="3772605"/>
            <a:ext cx="2552699" cy="312300"/>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FD29E683-4719-48F8-87E8-5C2561E62183}"/>
              </a:ext>
            </a:extLst>
          </p:cNvPr>
          <p:cNvSpPr/>
          <p:nvPr userDrawn="1"/>
        </p:nvSpPr>
        <p:spPr>
          <a:xfrm>
            <a:off x="9639299" y="1893629"/>
            <a:ext cx="2552699" cy="312300"/>
          </a:xfrm>
          <a:prstGeom prst="rect">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66775" y="593321"/>
            <a:ext cx="11020425"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66775" y="1314023"/>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33" name="Text Placeholder 2">
            <a:extLst>
              <a:ext uri="{FF2B5EF4-FFF2-40B4-BE49-F238E27FC236}">
                <a16:creationId xmlns:a16="http://schemas.microsoft.com/office/drawing/2014/main" id="{1CDE9D4F-03C1-4E38-83AE-DEDBDF7E3F78}"/>
              </a:ext>
            </a:extLst>
          </p:cNvPr>
          <p:cNvSpPr>
            <a:spLocks noGrp="1"/>
          </p:cNvSpPr>
          <p:nvPr>
            <p:ph type="body" idx="1" hasCustomPrompt="1"/>
          </p:nvPr>
        </p:nvSpPr>
        <p:spPr>
          <a:xfrm>
            <a:off x="9715054" y="1893629"/>
            <a:ext cx="2360988" cy="307579"/>
          </a:xfrm>
          <a:prstGeom prst="rect">
            <a:avLst/>
          </a:prstGeom>
        </p:spPr>
        <p:txBody>
          <a:bodyPr lIns="0" anchor="ctr">
            <a:norm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Legend</a:t>
            </a:r>
          </a:p>
        </p:txBody>
      </p:sp>
      <p:sp>
        <p:nvSpPr>
          <p:cNvPr id="134" name="Text Placeholder 2">
            <a:extLst>
              <a:ext uri="{FF2B5EF4-FFF2-40B4-BE49-F238E27FC236}">
                <a16:creationId xmlns:a16="http://schemas.microsoft.com/office/drawing/2014/main" id="{CD401167-7CDB-4E85-A239-8CF7E26CABEC}"/>
              </a:ext>
            </a:extLst>
          </p:cNvPr>
          <p:cNvSpPr>
            <a:spLocks noGrp="1"/>
          </p:cNvSpPr>
          <p:nvPr>
            <p:ph type="body" idx="20" hasCustomPrompt="1"/>
          </p:nvPr>
        </p:nvSpPr>
        <p:spPr>
          <a:xfrm>
            <a:off x="10251330" y="2328794"/>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135" name="Text Placeholder 2">
            <a:extLst>
              <a:ext uri="{FF2B5EF4-FFF2-40B4-BE49-F238E27FC236}">
                <a16:creationId xmlns:a16="http://schemas.microsoft.com/office/drawing/2014/main" id="{E897A509-FDC8-4934-91B3-08AD742868CE}"/>
              </a:ext>
            </a:extLst>
          </p:cNvPr>
          <p:cNvSpPr>
            <a:spLocks noGrp="1"/>
          </p:cNvSpPr>
          <p:nvPr>
            <p:ph type="body" idx="21" hasCustomPrompt="1"/>
          </p:nvPr>
        </p:nvSpPr>
        <p:spPr>
          <a:xfrm>
            <a:off x="10251330" y="2700654"/>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138" name="Text Placeholder 2">
            <a:extLst>
              <a:ext uri="{FF2B5EF4-FFF2-40B4-BE49-F238E27FC236}">
                <a16:creationId xmlns:a16="http://schemas.microsoft.com/office/drawing/2014/main" id="{0875FB61-4446-459A-B3F1-188187E44584}"/>
              </a:ext>
            </a:extLst>
          </p:cNvPr>
          <p:cNvSpPr>
            <a:spLocks noGrp="1"/>
          </p:cNvSpPr>
          <p:nvPr>
            <p:ph type="body" idx="22" hasCustomPrompt="1"/>
          </p:nvPr>
        </p:nvSpPr>
        <p:spPr>
          <a:xfrm>
            <a:off x="10251330" y="3067496"/>
            <a:ext cx="1824711"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143" name="Text Placeholder 2">
            <a:extLst>
              <a:ext uri="{FF2B5EF4-FFF2-40B4-BE49-F238E27FC236}">
                <a16:creationId xmlns:a16="http://schemas.microsoft.com/office/drawing/2014/main" id="{D307578B-6DB6-4929-ACF8-7DEBEFFEDC1D}"/>
              </a:ext>
            </a:extLst>
          </p:cNvPr>
          <p:cNvSpPr>
            <a:spLocks noGrp="1"/>
          </p:cNvSpPr>
          <p:nvPr>
            <p:ph type="body" idx="23" hasCustomPrompt="1"/>
          </p:nvPr>
        </p:nvSpPr>
        <p:spPr>
          <a:xfrm>
            <a:off x="9715053" y="3771707"/>
            <a:ext cx="2360989" cy="307579"/>
          </a:xfrm>
          <a:prstGeom prst="rect">
            <a:avLst/>
          </a:prstGeom>
        </p:spPr>
        <p:txBody>
          <a:bodyPr lIns="0" anchor="ctr">
            <a:norm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Services</a:t>
            </a:r>
          </a:p>
        </p:txBody>
      </p:sp>
      <p:sp>
        <p:nvSpPr>
          <p:cNvPr id="144" name="Text Placeholder 2">
            <a:extLst>
              <a:ext uri="{FF2B5EF4-FFF2-40B4-BE49-F238E27FC236}">
                <a16:creationId xmlns:a16="http://schemas.microsoft.com/office/drawing/2014/main" id="{6BF0E3D2-5096-4EA1-ABDE-47AF470E189E}"/>
              </a:ext>
            </a:extLst>
          </p:cNvPr>
          <p:cNvSpPr>
            <a:spLocks noGrp="1"/>
          </p:cNvSpPr>
          <p:nvPr>
            <p:ph type="body" idx="24" hasCustomPrompt="1"/>
          </p:nvPr>
        </p:nvSpPr>
        <p:spPr>
          <a:xfrm>
            <a:off x="10251330" y="4206872"/>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145" name="Text Placeholder 2">
            <a:extLst>
              <a:ext uri="{FF2B5EF4-FFF2-40B4-BE49-F238E27FC236}">
                <a16:creationId xmlns:a16="http://schemas.microsoft.com/office/drawing/2014/main" id="{180E0CB5-8BE7-44E1-9283-FD4860EF9139}"/>
              </a:ext>
            </a:extLst>
          </p:cNvPr>
          <p:cNvSpPr>
            <a:spLocks noGrp="1"/>
          </p:cNvSpPr>
          <p:nvPr>
            <p:ph type="body" idx="25" hasCustomPrompt="1"/>
          </p:nvPr>
        </p:nvSpPr>
        <p:spPr>
          <a:xfrm>
            <a:off x="10251330" y="4578732"/>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148" name="Text Placeholder 2">
            <a:extLst>
              <a:ext uri="{FF2B5EF4-FFF2-40B4-BE49-F238E27FC236}">
                <a16:creationId xmlns:a16="http://schemas.microsoft.com/office/drawing/2014/main" id="{3A78532F-B469-49D7-BDBB-CFE12C2D71E9}"/>
              </a:ext>
            </a:extLst>
          </p:cNvPr>
          <p:cNvSpPr>
            <a:spLocks noGrp="1"/>
          </p:cNvSpPr>
          <p:nvPr>
            <p:ph type="body" idx="26" hasCustomPrompt="1"/>
          </p:nvPr>
        </p:nvSpPr>
        <p:spPr>
          <a:xfrm>
            <a:off x="10251330" y="4945574"/>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3</a:t>
            </a:r>
          </a:p>
        </p:txBody>
      </p:sp>
      <p:sp>
        <p:nvSpPr>
          <p:cNvPr id="152" name="Text Placeholder 2">
            <a:extLst>
              <a:ext uri="{FF2B5EF4-FFF2-40B4-BE49-F238E27FC236}">
                <a16:creationId xmlns:a16="http://schemas.microsoft.com/office/drawing/2014/main" id="{C2D58BA1-A8C7-4012-8B74-EAE98FB8E963}"/>
              </a:ext>
            </a:extLst>
          </p:cNvPr>
          <p:cNvSpPr>
            <a:spLocks noGrp="1"/>
          </p:cNvSpPr>
          <p:nvPr>
            <p:ph type="body" idx="27" hasCustomPrompt="1"/>
          </p:nvPr>
        </p:nvSpPr>
        <p:spPr>
          <a:xfrm>
            <a:off x="10251330" y="5319827"/>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4</a:t>
            </a:r>
          </a:p>
        </p:txBody>
      </p:sp>
      <p:sp>
        <p:nvSpPr>
          <p:cNvPr id="153" name="Text Placeholder 2">
            <a:extLst>
              <a:ext uri="{FF2B5EF4-FFF2-40B4-BE49-F238E27FC236}">
                <a16:creationId xmlns:a16="http://schemas.microsoft.com/office/drawing/2014/main" id="{D2C467C2-96B5-4426-929B-A075F0F429A1}"/>
              </a:ext>
            </a:extLst>
          </p:cNvPr>
          <p:cNvSpPr>
            <a:spLocks noGrp="1"/>
          </p:cNvSpPr>
          <p:nvPr>
            <p:ph type="body" idx="28" hasCustomPrompt="1"/>
          </p:nvPr>
        </p:nvSpPr>
        <p:spPr>
          <a:xfrm>
            <a:off x="10251330" y="5686668"/>
            <a:ext cx="1824713" cy="271745"/>
          </a:xfrm>
          <a:prstGeom prst="rect">
            <a:avLst/>
          </a:prstGeom>
        </p:spPr>
        <p:txBody>
          <a:bodyPr lIns="0" anchor="ctr">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5</a:t>
            </a:r>
          </a:p>
        </p:txBody>
      </p:sp>
      <p:pic>
        <p:nvPicPr>
          <p:cNvPr id="20" name="Picture 19" descr="A picture containing drawing&#10;&#10;Description automatically generated">
            <a:extLst>
              <a:ext uri="{FF2B5EF4-FFF2-40B4-BE49-F238E27FC236}">
                <a16:creationId xmlns:a16="http://schemas.microsoft.com/office/drawing/2014/main" id="{89FEA16B-AFA9-49CB-B755-7989F6DD8C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1" name="Slide Number Placeholder 5">
            <a:extLst>
              <a:ext uri="{FF2B5EF4-FFF2-40B4-BE49-F238E27FC236}">
                <a16:creationId xmlns:a16="http://schemas.microsoft.com/office/drawing/2014/main" id="{0288829D-8FF5-4F17-B3ED-49C92FF9595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DF6D42A6-5D53-42CB-BC88-DCCAC243327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2049081030"/>
      </p:ext>
    </p:extLst>
  </p:cSld>
  <p:clrMapOvr>
    <a:masterClrMapping/>
  </p:clrMapOvr>
  <p:extLst>
    <p:ext uri="{DCECCB84-F9BA-43D5-87BE-67443E8EF086}">
      <p15:sldGuideLst xmlns:p15="http://schemas.microsoft.com/office/powerpoint/2012/main">
        <p15:guide id="1" orient="horz" pos="3192" userDrawn="1">
          <p15:clr>
            <a:srgbClr val="FBAE40"/>
          </p15:clr>
        </p15:guide>
        <p15:guide id="2"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ECB76D88-49A0-4154-B911-5E67F28F581E}"/>
              </a:ext>
            </a:extLst>
          </p:cNvPr>
          <p:cNvSpPr/>
          <p:nvPr userDrawn="1"/>
        </p:nvSpPr>
        <p:spPr>
          <a:xfrm>
            <a:off x="-1" y="0"/>
            <a:ext cx="8998086" cy="68580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0">
            <a:extLst>
              <a:ext uri="{FF2B5EF4-FFF2-40B4-BE49-F238E27FC236}">
                <a16:creationId xmlns:a16="http://schemas.microsoft.com/office/drawing/2014/main" id="{3A0C692D-DDDF-41D5-8472-39C1EBAB5504}"/>
              </a:ext>
            </a:extLst>
          </p:cNvPr>
          <p:cNvSpPr>
            <a:spLocks noGrp="1"/>
          </p:cNvSpPr>
          <p:nvPr>
            <p:ph type="pic" sz="quarter" idx="10"/>
          </p:nvPr>
        </p:nvSpPr>
        <p:spPr>
          <a:xfrm>
            <a:off x="4799517"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
        <p:nvSpPr>
          <p:cNvPr id="13" name="Title 1">
            <a:extLst>
              <a:ext uri="{FF2B5EF4-FFF2-40B4-BE49-F238E27FC236}">
                <a16:creationId xmlns:a16="http://schemas.microsoft.com/office/drawing/2014/main" id="{FED3A7C3-250E-4A7B-91DD-87207A62D288}"/>
              </a:ext>
            </a:extLst>
          </p:cNvPr>
          <p:cNvSpPr>
            <a:spLocks noGrp="1"/>
          </p:cNvSpPr>
          <p:nvPr>
            <p:ph type="title" hasCustomPrompt="1"/>
          </p:nvPr>
        </p:nvSpPr>
        <p:spPr>
          <a:xfrm>
            <a:off x="952500" y="1331471"/>
            <a:ext cx="6450623" cy="374287"/>
          </a:xfrm>
          <a:prstGeom prst="rect">
            <a:avLst/>
          </a:prstGeom>
        </p:spPr>
        <p:txBody>
          <a:bodyPr lIns="0">
            <a:noAutofit/>
          </a:bodyPr>
          <a:lstStyle>
            <a:lvl1pPr>
              <a:defRPr sz="4500" b="1">
                <a:solidFill>
                  <a:schemeClr val="bg1"/>
                </a:solidFill>
                <a:latin typeface="Raleway" panose="020B0503030101060003" pitchFamily="34" charset="0"/>
              </a:defRPr>
            </a:lvl1pPr>
          </a:lstStyle>
          <a:p>
            <a:r>
              <a:rPr lang="en-US" dirty="0"/>
              <a:t>Conclusion</a:t>
            </a:r>
          </a:p>
        </p:txBody>
      </p:sp>
      <p:cxnSp>
        <p:nvCxnSpPr>
          <p:cNvPr id="14" name="Straight Connector 13">
            <a:extLst>
              <a:ext uri="{FF2B5EF4-FFF2-40B4-BE49-F238E27FC236}">
                <a16:creationId xmlns:a16="http://schemas.microsoft.com/office/drawing/2014/main" id="{D3D7CAF6-C0A6-4509-97C7-74753EC2DD6A}"/>
              </a:ext>
            </a:extLst>
          </p:cNvPr>
          <p:cNvCxnSpPr>
            <a:cxnSpLocks/>
          </p:cNvCxnSpPr>
          <p:nvPr userDrawn="1"/>
        </p:nvCxnSpPr>
        <p:spPr>
          <a:xfrm>
            <a:off x="952500" y="1990367"/>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7C706521-C2DD-46C1-8D7A-8FC57F200918}"/>
              </a:ext>
            </a:extLst>
          </p:cNvPr>
          <p:cNvSpPr>
            <a:spLocks noGrp="1"/>
          </p:cNvSpPr>
          <p:nvPr>
            <p:ph type="body" idx="1" hasCustomPrompt="1"/>
          </p:nvPr>
        </p:nvSpPr>
        <p:spPr>
          <a:xfrm>
            <a:off x="952500" y="4176905"/>
            <a:ext cx="2771778"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Contact Info</a:t>
            </a:r>
          </a:p>
        </p:txBody>
      </p:sp>
      <p:sp>
        <p:nvSpPr>
          <p:cNvPr id="27" name="Text Placeholder 2">
            <a:extLst>
              <a:ext uri="{FF2B5EF4-FFF2-40B4-BE49-F238E27FC236}">
                <a16:creationId xmlns:a16="http://schemas.microsoft.com/office/drawing/2014/main" id="{A2DC4B6C-6A83-4875-A992-BF8522D4B736}"/>
              </a:ext>
            </a:extLst>
          </p:cNvPr>
          <p:cNvSpPr>
            <a:spLocks noGrp="1"/>
          </p:cNvSpPr>
          <p:nvPr>
            <p:ph type="body" idx="20" hasCustomPrompt="1"/>
          </p:nvPr>
        </p:nvSpPr>
        <p:spPr>
          <a:xfrm>
            <a:off x="1329882" y="4646683"/>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1</a:t>
            </a:r>
          </a:p>
        </p:txBody>
      </p:sp>
      <p:sp>
        <p:nvSpPr>
          <p:cNvPr id="28" name="Text Placeholder 3">
            <a:extLst>
              <a:ext uri="{FF2B5EF4-FFF2-40B4-BE49-F238E27FC236}">
                <a16:creationId xmlns:a16="http://schemas.microsoft.com/office/drawing/2014/main" id="{94D5182A-75AE-49CC-84E5-F1ACBB4E4E69}"/>
              </a:ext>
            </a:extLst>
          </p:cNvPr>
          <p:cNvSpPr>
            <a:spLocks noGrp="1"/>
          </p:cNvSpPr>
          <p:nvPr>
            <p:ph type="body" sz="half" idx="22" hasCustomPrompt="1"/>
          </p:nvPr>
        </p:nvSpPr>
        <p:spPr>
          <a:xfrm>
            <a:off x="952500" y="2369090"/>
            <a:ext cx="4855447" cy="1005111"/>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3" name="Picture 2" descr="A picture containing drawing&#10;&#10;Description automatically generated">
            <a:extLst>
              <a:ext uri="{FF2B5EF4-FFF2-40B4-BE49-F238E27FC236}">
                <a16:creationId xmlns:a16="http://schemas.microsoft.com/office/drawing/2014/main" id="{8E232FE9-8DB1-43B4-BA97-77035FEEAA3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pic>
        <p:nvPicPr>
          <p:cNvPr id="4" name="Picture 3" descr="A close up of a logo&#10;&#10;Description automatically generated">
            <a:extLst>
              <a:ext uri="{FF2B5EF4-FFF2-40B4-BE49-F238E27FC236}">
                <a16:creationId xmlns:a16="http://schemas.microsoft.com/office/drawing/2014/main" id="{9D4D4B04-5E59-4A26-BD3B-6B5B0EC963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2500" y="5427923"/>
            <a:ext cx="268810" cy="268810"/>
          </a:xfrm>
          <a:prstGeom prst="rect">
            <a:avLst/>
          </a:prstGeom>
        </p:spPr>
      </p:pic>
      <p:pic>
        <p:nvPicPr>
          <p:cNvPr id="6" name="Picture 5" descr="A close up of a logo&#10;&#10;Description automatically generated">
            <a:extLst>
              <a:ext uri="{FF2B5EF4-FFF2-40B4-BE49-F238E27FC236}">
                <a16:creationId xmlns:a16="http://schemas.microsoft.com/office/drawing/2014/main" id="{6A9D5765-8133-4DBD-A907-093CDA9A2A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52500" y="5037156"/>
            <a:ext cx="268810" cy="268810"/>
          </a:xfrm>
          <a:prstGeom prst="rect">
            <a:avLst/>
          </a:prstGeom>
        </p:spPr>
      </p:pic>
      <p:pic>
        <p:nvPicPr>
          <p:cNvPr id="8" name="Picture 7" descr="A close up of a logo&#10;&#10;Description automatically generated">
            <a:extLst>
              <a:ext uri="{FF2B5EF4-FFF2-40B4-BE49-F238E27FC236}">
                <a16:creationId xmlns:a16="http://schemas.microsoft.com/office/drawing/2014/main" id="{292EB73D-8187-4FD0-93CC-4EAF081287C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52500" y="4641054"/>
            <a:ext cx="268810" cy="268810"/>
          </a:xfrm>
          <a:prstGeom prst="rect">
            <a:avLst/>
          </a:prstGeom>
        </p:spPr>
      </p:pic>
      <p:sp>
        <p:nvSpPr>
          <p:cNvPr id="21" name="Text Placeholder 2">
            <a:extLst>
              <a:ext uri="{FF2B5EF4-FFF2-40B4-BE49-F238E27FC236}">
                <a16:creationId xmlns:a16="http://schemas.microsoft.com/office/drawing/2014/main" id="{6DC26D55-2FF1-4A51-A84E-89EED6F73BD2}"/>
              </a:ext>
            </a:extLst>
          </p:cNvPr>
          <p:cNvSpPr>
            <a:spLocks noGrp="1"/>
          </p:cNvSpPr>
          <p:nvPr>
            <p:ph type="body" idx="23" hasCustomPrompt="1"/>
          </p:nvPr>
        </p:nvSpPr>
        <p:spPr>
          <a:xfrm>
            <a:off x="1329882" y="5047935"/>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2</a:t>
            </a:r>
          </a:p>
        </p:txBody>
      </p:sp>
      <p:sp>
        <p:nvSpPr>
          <p:cNvPr id="22" name="Text Placeholder 2">
            <a:extLst>
              <a:ext uri="{FF2B5EF4-FFF2-40B4-BE49-F238E27FC236}">
                <a16:creationId xmlns:a16="http://schemas.microsoft.com/office/drawing/2014/main" id="{F09FEC57-6488-4623-89D4-20F0C58A384B}"/>
              </a:ext>
            </a:extLst>
          </p:cNvPr>
          <p:cNvSpPr>
            <a:spLocks noGrp="1"/>
          </p:cNvSpPr>
          <p:nvPr>
            <p:ph type="body" idx="24" hasCustomPrompt="1"/>
          </p:nvPr>
        </p:nvSpPr>
        <p:spPr>
          <a:xfrm>
            <a:off x="1329882" y="5444777"/>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3</a:t>
            </a:r>
          </a:p>
        </p:txBody>
      </p:sp>
      <p:sp>
        <p:nvSpPr>
          <p:cNvPr id="23"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5"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130637451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 Divider V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01D6E-F372-43F2-AA25-C3077B6D1948}"/>
              </a:ext>
            </a:extLst>
          </p:cNvPr>
          <p:cNvSpPr/>
          <p:nvPr userDrawn="1"/>
        </p:nvSpPr>
        <p:spPr>
          <a:xfrm>
            <a:off x="0" y="0"/>
            <a:ext cx="12192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43B0C05-CEDC-4626-B9B8-0213C1D0E68F}"/>
              </a:ext>
            </a:extLst>
          </p:cNvPr>
          <p:cNvCxnSpPr>
            <a:cxnSpLocks/>
          </p:cNvCxnSpPr>
          <p:nvPr userDrawn="1"/>
        </p:nvCxnSpPr>
        <p:spPr>
          <a:xfrm>
            <a:off x="3673288" y="359318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6F98708-218A-4031-AF8A-7085A6F67A73}"/>
              </a:ext>
            </a:extLst>
          </p:cNvPr>
          <p:cNvSpPr>
            <a:spLocks noGrp="1"/>
          </p:cNvSpPr>
          <p:nvPr>
            <p:ph type="title" hasCustomPrompt="1"/>
          </p:nvPr>
        </p:nvSpPr>
        <p:spPr>
          <a:xfrm>
            <a:off x="838199" y="2830295"/>
            <a:ext cx="10515600" cy="598705"/>
          </a:xfrm>
          <a:prstGeom prst="rect">
            <a:avLst/>
          </a:prstGeom>
        </p:spPr>
        <p:txBody>
          <a:bodyPr>
            <a:noAutofit/>
          </a:bodyPr>
          <a:lstStyle>
            <a:lvl1pPr algn="ctr">
              <a:defRPr sz="3600" b="0" kern="1200" cap="all" spc="-150" baseline="0">
                <a:solidFill>
                  <a:schemeClr val="bg1"/>
                </a:solidFill>
                <a:latin typeface="Raleway" panose="020B0503030101060003" pitchFamily="34" charset="0"/>
              </a:defRPr>
            </a:lvl1pPr>
          </a:lstStyle>
          <a:p>
            <a:r>
              <a:rPr lang="en-US" dirty="0"/>
              <a:t>PART NUMBER</a:t>
            </a:r>
          </a:p>
        </p:txBody>
      </p:sp>
      <p:sp>
        <p:nvSpPr>
          <p:cNvPr id="28" name="Subtitle 2">
            <a:extLst>
              <a:ext uri="{FF2B5EF4-FFF2-40B4-BE49-F238E27FC236}">
                <a16:creationId xmlns:a16="http://schemas.microsoft.com/office/drawing/2014/main" id="{32632A13-8B42-46CE-913B-A6B5F325878C}"/>
              </a:ext>
            </a:extLst>
          </p:cNvPr>
          <p:cNvSpPr>
            <a:spLocks noGrp="1"/>
          </p:cNvSpPr>
          <p:nvPr>
            <p:ph type="subTitle" idx="1" hasCustomPrompt="1"/>
          </p:nvPr>
        </p:nvSpPr>
        <p:spPr>
          <a:xfrm>
            <a:off x="1523999" y="3861014"/>
            <a:ext cx="9144000" cy="1027111"/>
          </a:xfrm>
          <a:prstGeom prst="rect">
            <a:avLst/>
          </a:prstGeom>
        </p:spPr>
        <p:txBody>
          <a:bodyPr>
            <a:noAutofit/>
          </a:bodyPr>
          <a:lstStyle>
            <a:lvl1pPr marL="0" indent="0" algn="ctr">
              <a:buNone/>
              <a:defRPr sz="5800" b="0" baseline="0">
                <a:solidFill>
                  <a:schemeClr val="bg1"/>
                </a:solidFill>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3" name="Picture 2" descr="A picture containing drawing&#10;&#10;Description automatically generated">
            <a:extLst>
              <a:ext uri="{FF2B5EF4-FFF2-40B4-BE49-F238E27FC236}">
                <a16:creationId xmlns:a16="http://schemas.microsoft.com/office/drawing/2014/main" id="{977FEBC8-A5B6-49F7-9145-4E58ECEC08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05374" y="263661"/>
            <a:ext cx="2381250" cy="1193518"/>
          </a:xfrm>
          <a:prstGeom prst="rect">
            <a:avLst/>
          </a:prstGeom>
        </p:spPr>
      </p:pic>
    </p:spTree>
    <p:extLst>
      <p:ext uri="{BB962C8B-B14F-4D97-AF65-F5344CB8AC3E}">
        <p14:creationId xmlns:p14="http://schemas.microsoft.com/office/powerpoint/2010/main" val="2339200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lain Slide">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CF104481-FD6F-4F40-A716-07D0DE2B782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6" name="Straight Connector 5">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Tree>
    <p:extLst>
      <p:ext uri="{BB962C8B-B14F-4D97-AF65-F5344CB8AC3E}">
        <p14:creationId xmlns:p14="http://schemas.microsoft.com/office/powerpoint/2010/main" val="1071250916"/>
      </p:ext>
    </p:extLst>
  </p:cSld>
  <p:clrMapOvr>
    <a:masterClrMapping/>
  </p:clrMapOvr>
  <p:extLst>
    <p:ext uri="{DCECCB84-F9BA-43D5-87BE-67443E8EF086}">
      <p15:sldGuideLst xmlns:p15="http://schemas.microsoft.com/office/powerpoint/2012/main">
        <p15:guide id="1" orient="horz" pos="3192">
          <p15:clr>
            <a:srgbClr val="FBAE40"/>
          </p15:clr>
        </p15:guide>
        <p15:guide id="2" pos="41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 Divider V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901D6E-F372-43F2-AA25-C3077B6D1948}"/>
              </a:ext>
            </a:extLst>
          </p:cNvPr>
          <p:cNvSpPr/>
          <p:nvPr userDrawn="1"/>
        </p:nvSpPr>
        <p:spPr>
          <a:xfrm>
            <a:off x="-1" y="785898"/>
            <a:ext cx="10125075" cy="2924175"/>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6F98708-218A-4031-AF8A-7085A6F67A73}"/>
              </a:ext>
            </a:extLst>
          </p:cNvPr>
          <p:cNvSpPr>
            <a:spLocks noGrp="1"/>
          </p:cNvSpPr>
          <p:nvPr>
            <p:ph type="title" hasCustomPrompt="1"/>
          </p:nvPr>
        </p:nvSpPr>
        <p:spPr>
          <a:xfrm>
            <a:off x="838199" y="4035278"/>
            <a:ext cx="4143376" cy="598705"/>
          </a:xfrm>
          <a:prstGeom prst="rect">
            <a:avLst/>
          </a:prstGeom>
        </p:spPr>
        <p:txBody>
          <a:bodyPr lIns="0">
            <a:noAutofit/>
          </a:bodyPr>
          <a:lstStyle>
            <a:lvl1pPr algn="l">
              <a:defRPr sz="3600" b="0" kern="1200" cap="all" spc="-150" baseline="0">
                <a:solidFill>
                  <a:srgbClr val="37465E"/>
                </a:solidFill>
                <a:latin typeface="Raleway" panose="020B0503030101060003" pitchFamily="34" charset="0"/>
              </a:defRPr>
            </a:lvl1pPr>
          </a:lstStyle>
          <a:p>
            <a:r>
              <a:rPr lang="en-US" dirty="0"/>
              <a:t>PART NUMBER</a:t>
            </a:r>
          </a:p>
        </p:txBody>
      </p:sp>
      <p:sp>
        <p:nvSpPr>
          <p:cNvPr id="28" name="Subtitle 2">
            <a:extLst>
              <a:ext uri="{FF2B5EF4-FFF2-40B4-BE49-F238E27FC236}">
                <a16:creationId xmlns:a16="http://schemas.microsoft.com/office/drawing/2014/main" id="{32632A13-8B42-46CE-913B-A6B5F325878C}"/>
              </a:ext>
            </a:extLst>
          </p:cNvPr>
          <p:cNvSpPr>
            <a:spLocks noGrp="1"/>
          </p:cNvSpPr>
          <p:nvPr>
            <p:ph type="subTitle" idx="1" hasCustomPrompt="1"/>
          </p:nvPr>
        </p:nvSpPr>
        <p:spPr>
          <a:xfrm>
            <a:off x="838199" y="5067251"/>
            <a:ext cx="9144000" cy="1027111"/>
          </a:xfrm>
          <a:prstGeom prst="rect">
            <a:avLst/>
          </a:prstGeom>
        </p:spPr>
        <p:txBody>
          <a:bodyPr lIns="0">
            <a:noAutofit/>
          </a:bodyPr>
          <a:lstStyle>
            <a:lvl1pPr marL="0" indent="0" algn="l">
              <a:buNone/>
              <a:defRPr sz="5800" b="0" baseline="0">
                <a:solidFill>
                  <a:srgbClr val="37465E"/>
                </a:solidFill>
                <a:latin typeface="Raleway" panose="020B05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sp>
        <p:nvSpPr>
          <p:cNvPr id="4" name="Picture Placeholder 3">
            <a:extLst>
              <a:ext uri="{FF2B5EF4-FFF2-40B4-BE49-F238E27FC236}">
                <a16:creationId xmlns:a16="http://schemas.microsoft.com/office/drawing/2014/main" id="{99E0A2BA-DEBC-41F9-BE9D-CC84A19329AC}"/>
              </a:ext>
            </a:extLst>
          </p:cNvPr>
          <p:cNvSpPr>
            <a:spLocks noGrp="1"/>
          </p:cNvSpPr>
          <p:nvPr>
            <p:ph type="pic" sz="quarter" idx="10"/>
          </p:nvPr>
        </p:nvSpPr>
        <p:spPr>
          <a:xfrm>
            <a:off x="495299" y="479968"/>
            <a:ext cx="11696701" cy="2747720"/>
          </a:xfrm>
        </p:spPr>
        <p:txBody>
          <a:bodyPr/>
          <a:lstStyle/>
          <a:p>
            <a:endParaRPr lang="en-US"/>
          </a:p>
        </p:txBody>
      </p:sp>
      <p:cxnSp>
        <p:nvCxnSpPr>
          <p:cNvPr id="16" name="Straight Connector 15">
            <a:extLst>
              <a:ext uri="{FF2B5EF4-FFF2-40B4-BE49-F238E27FC236}">
                <a16:creationId xmlns:a16="http://schemas.microsoft.com/office/drawing/2014/main" id="{A5653A38-682D-49CD-ACF2-B3BDAD548874}"/>
              </a:ext>
            </a:extLst>
          </p:cNvPr>
          <p:cNvCxnSpPr>
            <a:cxnSpLocks/>
          </p:cNvCxnSpPr>
          <p:nvPr userDrawn="1"/>
        </p:nvCxnSpPr>
        <p:spPr>
          <a:xfrm>
            <a:off x="838199" y="4799419"/>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7B5960BD-58F5-41F2-B4FB-CBCCA139CDB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Tree>
    <p:extLst>
      <p:ext uri="{BB962C8B-B14F-4D97-AF65-F5344CB8AC3E}">
        <p14:creationId xmlns:p14="http://schemas.microsoft.com/office/powerpoint/2010/main" val="257145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3295291"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4741399" y="1803367"/>
            <a:ext cx="5416550" cy="4401315"/>
          </a:xfrm>
        </p:spPr>
        <p:txBody>
          <a:bodyPr lIns="0">
            <a:noAutofit/>
          </a:bodyPr>
          <a:lstStyle>
            <a:lvl1pPr marL="342900" indent="-342900">
              <a:buClr>
                <a:srgbClr val="EF8A44"/>
              </a:buClr>
              <a:buFont typeface="+mj-lt"/>
              <a:buAutoNum type="arabicPeriod"/>
              <a:defRPr sz="16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4741399" y="633767"/>
            <a:ext cx="5615188" cy="374287"/>
          </a:xfrm>
        </p:spPr>
        <p:txBody>
          <a:bodyPr lIns="0">
            <a:noAutofit/>
          </a:bodyPr>
          <a:lstStyle>
            <a:lvl1pPr>
              <a:defRPr sz="4500"/>
            </a:lvl1pPr>
          </a:lstStyle>
          <a:p>
            <a:r>
              <a:rPr lang="en-US" dirty="0"/>
              <a:t>Agenda</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33042" y="653314"/>
            <a:ext cx="3645660" cy="5551371"/>
          </a:xfrm>
        </p:spPr>
        <p:txBody>
          <a:bodyPr/>
          <a:lstStyle/>
          <a:p>
            <a:endParaRPr lang="en-US"/>
          </a:p>
        </p:txBody>
      </p:sp>
      <p:cxnSp>
        <p:nvCxnSpPr>
          <p:cNvPr id="24" name="Straight Connector 23">
            <a:extLst>
              <a:ext uri="{FF2B5EF4-FFF2-40B4-BE49-F238E27FC236}">
                <a16:creationId xmlns:a16="http://schemas.microsoft.com/office/drawing/2014/main" id="{93C33B14-90E7-41CC-B5D2-A0362C61EDD6}"/>
              </a:ext>
            </a:extLst>
          </p:cNvPr>
          <p:cNvCxnSpPr>
            <a:cxnSpLocks/>
          </p:cNvCxnSpPr>
          <p:nvPr userDrawn="1"/>
        </p:nvCxnSpPr>
        <p:spPr>
          <a:xfrm>
            <a:off x="4741399" y="127593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6FBD4F-ADF4-419E-9B0A-E82E4A9DAB85}"/>
              </a:ext>
            </a:extLst>
          </p:cNvPr>
          <p:cNvCxnSpPr>
            <a:cxnSpLocks/>
          </p:cNvCxnSpPr>
          <p:nvPr userDrawn="1"/>
        </p:nvCxnSpPr>
        <p:spPr>
          <a:xfrm>
            <a:off x="66908" y="0"/>
            <a:ext cx="0" cy="6898656"/>
          </a:xfrm>
          <a:prstGeom prst="line">
            <a:avLst/>
          </a:prstGeom>
          <a:ln w="50800">
            <a:solidFill>
              <a:srgbClr val="BDE3E8"/>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E0473120-E706-403E-ADF7-BBAA2F5619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728" y="6272618"/>
            <a:ext cx="1239827" cy="621042"/>
          </a:xfrm>
          <a:prstGeom prst="rect">
            <a:avLst/>
          </a:prstGeom>
        </p:spPr>
      </p:pic>
      <p:sp>
        <p:nvSpPr>
          <p:cNvPr id="9" name="Slide Number Placeholder 5">
            <a:extLst>
              <a:ext uri="{FF2B5EF4-FFF2-40B4-BE49-F238E27FC236}">
                <a16:creationId xmlns:a16="http://schemas.microsoft.com/office/drawing/2014/main" id="{71D391D4-1540-4937-8F00-D50E23AFBC3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0" name="Footer Placeholder 4">
            <a:extLst>
              <a:ext uri="{FF2B5EF4-FFF2-40B4-BE49-F238E27FC236}">
                <a16:creationId xmlns:a16="http://schemas.microsoft.com/office/drawing/2014/main" id="{C850E586-923B-4BD8-B60B-50E2871FC8F8}"/>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251233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V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9721138" y="1"/>
            <a:ext cx="2470862"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838199" y="1803367"/>
            <a:ext cx="5416550" cy="4420861"/>
          </a:xfrm>
        </p:spPr>
        <p:txBody>
          <a:bodyPr lIns="0">
            <a:noAutofit/>
          </a:bodyPr>
          <a:lstStyle>
            <a:lvl1pPr>
              <a:buClr>
                <a:srgbClr val="EF8A44"/>
              </a:buClr>
              <a:buFont typeface="+mj-lt"/>
              <a:buAutoNum type="arabicPeriod"/>
              <a:defRPr sz="16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838199" y="633767"/>
            <a:ext cx="5615188" cy="374287"/>
          </a:xfrm>
        </p:spPr>
        <p:txBody>
          <a:bodyPr lIns="0">
            <a:noAutofit/>
          </a:bodyPr>
          <a:lstStyle>
            <a:lvl1pPr>
              <a:defRPr sz="4500"/>
            </a:lvl1pPr>
          </a:lstStyle>
          <a:p>
            <a:r>
              <a:rPr lang="en-US" dirty="0"/>
              <a:t>Agenda</a:t>
            </a:r>
          </a:p>
        </p:txBody>
      </p:sp>
      <p:cxnSp>
        <p:nvCxnSpPr>
          <p:cNvPr id="24" name="Straight Connector 23">
            <a:extLst>
              <a:ext uri="{FF2B5EF4-FFF2-40B4-BE49-F238E27FC236}">
                <a16:creationId xmlns:a16="http://schemas.microsoft.com/office/drawing/2014/main" id="{93C33B14-90E7-41CC-B5D2-A0362C61EDD6}"/>
              </a:ext>
            </a:extLst>
          </p:cNvPr>
          <p:cNvCxnSpPr>
            <a:cxnSpLocks/>
          </p:cNvCxnSpPr>
          <p:nvPr userDrawn="1"/>
        </p:nvCxnSpPr>
        <p:spPr>
          <a:xfrm>
            <a:off x="838199" y="127593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9" name="Picture Placeholder 10">
            <a:extLst>
              <a:ext uri="{FF2B5EF4-FFF2-40B4-BE49-F238E27FC236}">
                <a16:creationId xmlns:a16="http://schemas.microsoft.com/office/drawing/2014/main" id="{B3945B56-A2C9-4A45-82AD-3391B82ABA90}"/>
              </a:ext>
            </a:extLst>
          </p:cNvPr>
          <p:cNvSpPr>
            <a:spLocks noGrp="1"/>
          </p:cNvSpPr>
          <p:nvPr>
            <p:ph type="pic" sz="quarter" idx="10"/>
          </p:nvPr>
        </p:nvSpPr>
        <p:spPr>
          <a:xfrm>
            <a:off x="5361492"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pic>
        <p:nvPicPr>
          <p:cNvPr id="15" name="Picture 14" descr="A picture containing drawing&#10;&#10;Description automatically generated">
            <a:extLst>
              <a:ext uri="{FF2B5EF4-FFF2-40B4-BE49-F238E27FC236}">
                <a16:creationId xmlns:a16="http://schemas.microsoft.com/office/drawing/2014/main" id="{B4388667-828C-4100-8BD1-8A0778D0EFF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8" name="Slide Number Placeholder 5">
            <a:extLst>
              <a:ext uri="{FF2B5EF4-FFF2-40B4-BE49-F238E27FC236}">
                <a16:creationId xmlns:a16="http://schemas.microsoft.com/office/drawing/2014/main" id="{FBED086C-E2E7-47BD-A57F-27B58D94D532}"/>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9" name="Footer Placeholder 4">
            <a:extLst>
              <a:ext uri="{FF2B5EF4-FFF2-40B4-BE49-F238E27FC236}">
                <a16:creationId xmlns:a16="http://schemas.microsoft.com/office/drawing/2014/main" id="{37447BBB-A96F-4BB7-8B2C-4D31C5F2A947}"/>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3721708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12192000" cy="68579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2811167" y="3970170"/>
            <a:ext cx="6569664" cy="374287"/>
          </a:xfrm>
        </p:spPr>
        <p:txBody>
          <a:bodyPr>
            <a:noAutofit/>
          </a:bodyPr>
          <a:lstStyle>
            <a:lvl1pPr algn="ctr">
              <a:defRPr sz="4500">
                <a:solidFill>
                  <a:schemeClr val="bg1"/>
                </a:solidFill>
              </a:defRPr>
            </a:lvl1pPr>
          </a:lstStyle>
          <a:p>
            <a:r>
              <a:rPr lang="en-US" dirty="0"/>
              <a:t>Questions &amp; Answer</a:t>
            </a:r>
          </a:p>
        </p:txBody>
      </p:sp>
      <p:sp>
        <p:nvSpPr>
          <p:cNvPr id="10" name="Text Placeholder 2">
            <a:extLst>
              <a:ext uri="{FF2B5EF4-FFF2-40B4-BE49-F238E27FC236}">
                <a16:creationId xmlns:a16="http://schemas.microsoft.com/office/drawing/2014/main" id="{96C0B6C9-8C06-4E46-9AB9-02A21B4C24B2}"/>
              </a:ext>
            </a:extLst>
          </p:cNvPr>
          <p:cNvSpPr>
            <a:spLocks noGrp="1"/>
          </p:cNvSpPr>
          <p:nvPr>
            <p:ph type="body" idx="14" hasCustomPrompt="1"/>
          </p:nvPr>
        </p:nvSpPr>
        <p:spPr>
          <a:xfrm>
            <a:off x="3692104" y="5086184"/>
            <a:ext cx="4807790" cy="685160"/>
          </a:xfrm>
          <a:prstGeom prst="rect">
            <a:avLst/>
          </a:prstGeom>
        </p:spPr>
        <p:txBody>
          <a:bodyPr>
            <a:noAutofit/>
          </a:bodyPr>
          <a:lstStyle>
            <a:lvl1pPr marL="0" indent="0" algn="ctr">
              <a:lnSpc>
                <a:spcPct val="100000"/>
              </a:lnSpc>
              <a:buNone/>
              <a:defRPr sz="1900" b="0">
                <a:solidFill>
                  <a:schemeClr val="bg1"/>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06942" y="459"/>
            <a:ext cx="10978113" cy="3217191"/>
          </a:xfrm>
        </p:spPr>
        <p:txBody>
          <a:bodyPr/>
          <a:lstStyle/>
          <a:p>
            <a:endParaRPr lang="en-US"/>
          </a:p>
        </p:txBody>
      </p:sp>
      <p:cxnSp>
        <p:nvCxnSpPr>
          <p:cNvPr id="13" name="Straight Connector 12">
            <a:extLst>
              <a:ext uri="{FF2B5EF4-FFF2-40B4-BE49-F238E27FC236}">
                <a16:creationId xmlns:a16="http://schemas.microsoft.com/office/drawing/2014/main" id="{68566A92-7FF3-47AD-80A8-70018A916B98}"/>
              </a:ext>
            </a:extLst>
          </p:cNvPr>
          <p:cNvCxnSpPr>
            <a:cxnSpLocks/>
          </p:cNvCxnSpPr>
          <p:nvPr userDrawn="1"/>
        </p:nvCxnSpPr>
        <p:spPr>
          <a:xfrm>
            <a:off x="3673288" y="4614824"/>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23" name="Picture 22" descr="A picture containing drawing&#10;&#10;Description automatically generated">
            <a:extLst>
              <a:ext uri="{FF2B5EF4-FFF2-40B4-BE49-F238E27FC236}">
                <a16:creationId xmlns:a16="http://schemas.microsoft.com/office/drawing/2014/main" id="{58A6B905-E7BB-4CB9-B5A3-83877F7D4D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74" y="6265618"/>
            <a:ext cx="1179717" cy="591292"/>
          </a:xfrm>
          <a:prstGeom prst="rect">
            <a:avLst/>
          </a:prstGeom>
        </p:spPr>
      </p:pic>
      <p:sp>
        <p:nvSpPr>
          <p:cNvPr id="17" name="Slide Number Placeholder 5">
            <a:extLst>
              <a:ext uri="{FF2B5EF4-FFF2-40B4-BE49-F238E27FC236}">
                <a16:creationId xmlns:a16="http://schemas.microsoft.com/office/drawing/2014/main" id="{14559626-B2C3-4005-97DD-B6BF09E20D56}"/>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8" name="Footer Placeholder 4">
            <a:extLst>
              <a:ext uri="{FF2B5EF4-FFF2-40B4-BE49-F238E27FC236}">
                <a16:creationId xmlns:a16="http://schemas.microsoft.com/office/drawing/2014/main" id="{E49AC53F-E669-4137-8AAD-354618CDDBF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spTree>
    <p:extLst>
      <p:ext uri="{BB962C8B-B14F-4D97-AF65-F5344CB8AC3E}">
        <p14:creationId xmlns:p14="http://schemas.microsoft.com/office/powerpoint/2010/main" val="87544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List V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0C297AB-4C0F-40F1-A571-6D13E121DED7}"/>
              </a:ext>
            </a:extLst>
          </p:cNvPr>
          <p:cNvSpPr>
            <a:spLocks noGrp="1"/>
          </p:cNvSpPr>
          <p:nvPr>
            <p:ph type="body" idx="14" hasCustomPrompt="1"/>
          </p:nvPr>
        </p:nvSpPr>
        <p:spPr>
          <a:xfrm>
            <a:off x="5641719" y="1653012"/>
            <a:ext cx="4807790" cy="685160"/>
          </a:xfrm>
          <a:prstGeom prst="rect">
            <a:avLst/>
          </a:prstGeom>
        </p:spPr>
        <p:txBody>
          <a:bodyPr lIns="0">
            <a:noAutofit/>
          </a:bodyPr>
          <a:lstStyle>
            <a:lvl1pPr marL="0" indent="0">
              <a:lnSpc>
                <a:spcPct val="100000"/>
              </a:lnSpc>
              <a:buNone/>
              <a:defRPr sz="1900" b="0">
                <a:solidFill>
                  <a:srgbClr val="37465E"/>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10" name="Title 1">
            <a:extLst>
              <a:ext uri="{FF2B5EF4-FFF2-40B4-BE49-F238E27FC236}">
                <a16:creationId xmlns:a16="http://schemas.microsoft.com/office/drawing/2014/main" id="{BC61D59D-111F-49EB-9193-6EED45C399E5}"/>
              </a:ext>
            </a:extLst>
          </p:cNvPr>
          <p:cNvSpPr>
            <a:spLocks noGrp="1"/>
          </p:cNvSpPr>
          <p:nvPr>
            <p:ph type="title" hasCustomPrompt="1"/>
          </p:nvPr>
        </p:nvSpPr>
        <p:spPr>
          <a:xfrm>
            <a:off x="5632194"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14" name="Rectangle 13">
            <a:extLst>
              <a:ext uri="{FF2B5EF4-FFF2-40B4-BE49-F238E27FC236}">
                <a16:creationId xmlns:a16="http://schemas.microsoft.com/office/drawing/2014/main" id="{9283FA55-A787-4F8F-954A-A50171EEFFD4}"/>
              </a:ext>
            </a:extLst>
          </p:cNvPr>
          <p:cNvSpPr/>
          <p:nvPr userDrawn="1"/>
        </p:nvSpPr>
        <p:spPr>
          <a:xfrm>
            <a:off x="0" y="1"/>
            <a:ext cx="2715528" cy="47243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4">
            <a:extLst>
              <a:ext uri="{FF2B5EF4-FFF2-40B4-BE49-F238E27FC236}">
                <a16:creationId xmlns:a16="http://schemas.microsoft.com/office/drawing/2014/main" id="{0E54DC1B-F71F-4CDC-9B76-3DD189F64283}"/>
              </a:ext>
            </a:extLst>
          </p:cNvPr>
          <p:cNvSpPr>
            <a:spLocks noGrp="1"/>
          </p:cNvSpPr>
          <p:nvPr>
            <p:ph type="pic" sz="quarter" idx="19"/>
          </p:nvPr>
        </p:nvSpPr>
        <p:spPr>
          <a:xfrm>
            <a:off x="633041" y="647700"/>
            <a:ext cx="4366112" cy="5105400"/>
          </a:xfrm>
        </p:spPr>
        <p:txBody>
          <a:bodyPr/>
          <a:lstStyle/>
          <a:p>
            <a:endParaRPr lang="en-US"/>
          </a:p>
        </p:txBody>
      </p:sp>
      <p:cxnSp>
        <p:nvCxnSpPr>
          <p:cNvPr id="18" name="Straight Connector 17">
            <a:extLst>
              <a:ext uri="{FF2B5EF4-FFF2-40B4-BE49-F238E27FC236}">
                <a16:creationId xmlns:a16="http://schemas.microsoft.com/office/drawing/2014/main" id="{AB4AD22C-A047-4621-838B-ADB5BF87778F}"/>
              </a:ext>
            </a:extLst>
          </p:cNvPr>
          <p:cNvCxnSpPr>
            <a:cxnSpLocks/>
          </p:cNvCxnSpPr>
          <p:nvPr userDrawn="1"/>
        </p:nvCxnSpPr>
        <p:spPr>
          <a:xfrm>
            <a:off x="5641719"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02C8DDE6-B6CA-4DF3-8D91-0A56923EC34C}"/>
              </a:ext>
            </a:extLst>
          </p:cNvPr>
          <p:cNvSpPr>
            <a:spLocks noGrp="1"/>
          </p:cNvSpPr>
          <p:nvPr>
            <p:ph type="body" sz="half" idx="17" hasCustomPrompt="1"/>
          </p:nvPr>
        </p:nvSpPr>
        <p:spPr>
          <a:xfrm>
            <a:off x="5651243" y="4484487"/>
            <a:ext cx="4861057" cy="1268613"/>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6">
            <a:extLst>
              <a:ext uri="{FF2B5EF4-FFF2-40B4-BE49-F238E27FC236}">
                <a16:creationId xmlns:a16="http://schemas.microsoft.com/office/drawing/2014/main" id="{663C6A73-2D39-484B-87A1-3A715E113A36}"/>
              </a:ext>
            </a:extLst>
          </p:cNvPr>
          <p:cNvSpPr>
            <a:spLocks noGrp="1"/>
          </p:cNvSpPr>
          <p:nvPr>
            <p:ph type="body" sz="quarter" idx="18" hasCustomPrompt="1"/>
          </p:nvPr>
        </p:nvSpPr>
        <p:spPr>
          <a:xfrm>
            <a:off x="5651244" y="2820538"/>
            <a:ext cx="4861056"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pic>
        <p:nvPicPr>
          <p:cNvPr id="13" name="Picture 12" descr="A picture containing drawing&#10;&#10;Description automatically generated">
            <a:extLst>
              <a:ext uri="{FF2B5EF4-FFF2-40B4-BE49-F238E27FC236}">
                <a16:creationId xmlns:a16="http://schemas.microsoft.com/office/drawing/2014/main" id="{2BD0B87C-9988-4435-98E8-9838CE24BCC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2" name="Slide Number Placeholder 5">
            <a:extLst>
              <a:ext uri="{FF2B5EF4-FFF2-40B4-BE49-F238E27FC236}">
                <a16:creationId xmlns:a16="http://schemas.microsoft.com/office/drawing/2014/main" id="{D70F3CCE-26B4-488D-8F4C-6C4012B8CB3D}"/>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A7387E14-1D04-4516-BDB1-A33B42756895}"/>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12565834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5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hoto Layout">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4F6E501-62D7-4B00-8BD1-7DEF5DC27ECF}"/>
              </a:ext>
            </a:extLst>
          </p:cNvPr>
          <p:cNvSpPr/>
          <p:nvPr userDrawn="1"/>
        </p:nvSpPr>
        <p:spPr>
          <a:xfrm flipH="1">
            <a:off x="7496171" y="0"/>
            <a:ext cx="4254755" cy="7619999"/>
          </a:xfrm>
          <a:custGeom>
            <a:avLst/>
            <a:gdLst>
              <a:gd name="connsiteX0" fmla="*/ 0 w 4254755"/>
              <a:gd name="connsiteY0" fmla="*/ 0 h 6857999"/>
              <a:gd name="connsiteX1" fmla="*/ 4254755 w 4254755"/>
              <a:gd name="connsiteY1" fmla="*/ 0 h 6857999"/>
              <a:gd name="connsiteX2" fmla="*/ 4254755 w 4254755"/>
              <a:gd name="connsiteY2" fmla="*/ 6857999 h 6857999"/>
              <a:gd name="connsiteX3" fmla="*/ 0 w 4254755"/>
              <a:gd name="connsiteY3" fmla="*/ 6857999 h 6857999"/>
              <a:gd name="connsiteX4" fmla="*/ 0 w 4254755"/>
              <a:gd name="connsiteY4" fmla="*/ 0 h 6857999"/>
              <a:gd name="connsiteX0" fmla="*/ 0 w 4254755"/>
              <a:gd name="connsiteY0" fmla="*/ 0 h 6857999"/>
              <a:gd name="connsiteX1" fmla="*/ 4254755 w 4254755"/>
              <a:gd name="connsiteY1" fmla="*/ 1838325 h 6857999"/>
              <a:gd name="connsiteX2" fmla="*/ 4254755 w 4254755"/>
              <a:gd name="connsiteY2" fmla="*/ 6857999 h 6857999"/>
              <a:gd name="connsiteX3" fmla="*/ 0 w 4254755"/>
              <a:gd name="connsiteY3" fmla="*/ 6857999 h 6857999"/>
              <a:gd name="connsiteX4" fmla="*/ 0 w 4254755"/>
              <a:gd name="connsiteY4" fmla="*/ 0 h 6857999"/>
              <a:gd name="connsiteX0" fmla="*/ 0 w 4254755"/>
              <a:gd name="connsiteY0" fmla="*/ 0 h 7619999"/>
              <a:gd name="connsiteX1" fmla="*/ 4254755 w 4254755"/>
              <a:gd name="connsiteY1" fmla="*/ 1838325 h 7619999"/>
              <a:gd name="connsiteX2" fmla="*/ 4254755 w 4254755"/>
              <a:gd name="connsiteY2" fmla="*/ 7619999 h 7619999"/>
              <a:gd name="connsiteX3" fmla="*/ 0 w 4254755"/>
              <a:gd name="connsiteY3" fmla="*/ 6857999 h 7619999"/>
              <a:gd name="connsiteX4" fmla="*/ 0 w 4254755"/>
              <a:gd name="connsiteY4" fmla="*/ 0 h 7619999"/>
              <a:gd name="connsiteX0" fmla="*/ 0 w 4254755"/>
              <a:gd name="connsiteY0" fmla="*/ 0 h 7619999"/>
              <a:gd name="connsiteX1" fmla="*/ 4254755 w 4254755"/>
              <a:gd name="connsiteY1" fmla="*/ 1838325 h 7619999"/>
              <a:gd name="connsiteX2" fmla="*/ 4254755 w 4254755"/>
              <a:gd name="connsiteY2" fmla="*/ 7619999 h 7619999"/>
              <a:gd name="connsiteX3" fmla="*/ 9525 w 4254755"/>
              <a:gd name="connsiteY3" fmla="*/ 5781674 h 7619999"/>
              <a:gd name="connsiteX4" fmla="*/ 0 w 4254755"/>
              <a:gd name="connsiteY4" fmla="*/ 0 h 761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755" h="7619999">
                <a:moveTo>
                  <a:pt x="0" y="0"/>
                </a:moveTo>
                <a:lnTo>
                  <a:pt x="4254755" y="1838325"/>
                </a:lnTo>
                <a:lnTo>
                  <a:pt x="4254755" y="7619999"/>
                </a:lnTo>
                <a:lnTo>
                  <a:pt x="9525" y="5781674"/>
                </a:lnTo>
                <a:lnTo>
                  <a:pt x="0" y="0"/>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5CB56CD5-FAD5-4B44-BE73-09AE9D59A415}"/>
              </a:ext>
            </a:extLst>
          </p:cNvPr>
          <p:cNvSpPr>
            <a:spLocks noGrp="1"/>
          </p:cNvSpPr>
          <p:nvPr>
            <p:ph type="pic" sz="quarter" idx="10"/>
          </p:nvPr>
        </p:nvSpPr>
        <p:spPr>
          <a:xfrm>
            <a:off x="8134350" y="-417611"/>
            <a:ext cx="4057650" cy="4373245"/>
          </a:xfrm>
          <a:custGeom>
            <a:avLst/>
            <a:gdLst>
              <a:gd name="connsiteX0" fmla="*/ 4057650 w 4057650"/>
              <a:gd name="connsiteY0" fmla="*/ 0 h 4373245"/>
              <a:gd name="connsiteX1" fmla="*/ 4057650 w 4057650"/>
              <a:gd name="connsiteY1" fmla="*/ 2637463 h 4373245"/>
              <a:gd name="connsiteX2" fmla="*/ 0 w 4057650"/>
              <a:gd name="connsiteY2" fmla="*/ 4373245 h 4373245"/>
              <a:gd name="connsiteX3" fmla="*/ 0 w 4057650"/>
              <a:gd name="connsiteY3" fmla="*/ 1735782 h 4373245"/>
            </a:gdLst>
            <a:ahLst/>
            <a:cxnLst>
              <a:cxn ang="0">
                <a:pos x="connsiteX0" y="connsiteY0"/>
              </a:cxn>
              <a:cxn ang="0">
                <a:pos x="connsiteX1" y="connsiteY1"/>
              </a:cxn>
              <a:cxn ang="0">
                <a:pos x="connsiteX2" y="connsiteY2"/>
              </a:cxn>
              <a:cxn ang="0">
                <a:pos x="connsiteX3" y="connsiteY3"/>
              </a:cxn>
            </a:cxnLst>
            <a:rect l="l" t="t" r="r" b="b"/>
            <a:pathLst>
              <a:path w="4057650" h="4373245">
                <a:moveTo>
                  <a:pt x="4057650" y="0"/>
                </a:moveTo>
                <a:lnTo>
                  <a:pt x="4057650" y="2637463"/>
                </a:lnTo>
                <a:lnTo>
                  <a:pt x="0" y="4373245"/>
                </a:lnTo>
                <a:lnTo>
                  <a:pt x="0" y="1735782"/>
                </a:lnTo>
                <a:close/>
              </a:path>
            </a:pathLst>
          </a:custGeom>
        </p:spPr>
      </p:sp>
      <p:sp>
        <p:nvSpPr>
          <p:cNvPr id="20" name="Picture Placeholder 6">
            <a:extLst>
              <a:ext uri="{FF2B5EF4-FFF2-40B4-BE49-F238E27FC236}">
                <a16:creationId xmlns:a16="http://schemas.microsoft.com/office/drawing/2014/main" id="{AA996243-9BF0-44A6-BBBB-6B27593E79CD}"/>
              </a:ext>
            </a:extLst>
          </p:cNvPr>
          <p:cNvSpPr>
            <a:spLocks noGrp="1"/>
          </p:cNvSpPr>
          <p:nvPr>
            <p:ph type="pic" sz="quarter" idx="19"/>
          </p:nvPr>
        </p:nvSpPr>
        <p:spPr>
          <a:xfrm>
            <a:off x="6993956" y="3133081"/>
            <a:ext cx="4057651" cy="4373245"/>
          </a:xfrm>
          <a:custGeom>
            <a:avLst/>
            <a:gdLst>
              <a:gd name="connsiteX0" fmla="*/ 4057651 w 4057651"/>
              <a:gd name="connsiteY0" fmla="*/ 0 h 4373245"/>
              <a:gd name="connsiteX1" fmla="*/ 4057651 w 4057651"/>
              <a:gd name="connsiteY1" fmla="*/ 2637463 h 4373245"/>
              <a:gd name="connsiteX2" fmla="*/ 0 w 4057651"/>
              <a:gd name="connsiteY2" fmla="*/ 4373245 h 4373245"/>
              <a:gd name="connsiteX3" fmla="*/ 0 w 4057651"/>
              <a:gd name="connsiteY3" fmla="*/ 1735782 h 4373245"/>
            </a:gdLst>
            <a:ahLst/>
            <a:cxnLst>
              <a:cxn ang="0">
                <a:pos x="connsiteX0" y="connsiteY0"/>
              </a:cxn>
              <a:cxn ang="0">
                <a:pos x="connsiteX1" y="connsiteY1"/>
              </a:cxn>
              <a:cxn ang="0">
                <a:pos x="connsiteX2" y="connsiteY2"/>
              </a:cxn>
              <a:cxn ang="0">
                <a:pos x="connsiteX3" y="connsiteY3"/>
              </a:cxn>
            </a:cxnLst>
            <a:rect l="l" t="t" r="r" b="b"/>
            <a:pathLst>
              <a:path w="4057651" h="4373245">
                <a:moveTo>
                  <a:pt x="4057651" y="0"/>
                </a:moveTo>
                <a:lnTo>
                  <a:pt x="4057651" y="2637463"/>
                </a:lnTo>
                <a:lnTo>
                  <a:pt x="0" y="4373245"/>
                </a:lnTo>
                <a:lnTo>
                  <a:pt x="0" y="1735782"/>
                </a:lnTo>
                <a:close/>
              </a:path>
            </a:pathLst>
          </a:custGeom>
        </p:spPr>
      </p:sp>
      <p:sp>
        <p:nvSpPr>
          <p:cNvPr id="21" name="Text Placeholder 2">
            <a:extLst>
              <a:ext uri="{FF2B5EF4-FFF2-40B4-BE49-F238E27FC236}">
                <a16:creationId xmlns:a16="http://schemas.microsoft.com/office/drawing/2014/main" id="{2583A3D0-A334-4DA9-84C1-10F93112F984}"/>
              </a:ext>
            </a:extLst>
          </p:cNvPr>
          <p:cNvSpPr>
            <a:spLocks noGrp="1"/>
          </p:cNvSpPr>
          <p:nvPr>
            <p:ph type="body" idx="1" hasCustomPrompt="1"/>
          </p:nvPr>
        </p:nvSpPr>
        <p:spPr>
          <a:xfrm>
            <a:off x="876301" y="1747125"/>
            <a:ext cx="4701510"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6" name="Title 1">
            <a:extLst>
              <a:ext uri="{FF2B5EF4-FFF2-40B4-BE49-F238E27FC236}">
                <a16:creationId xmlns:a16="http://schemas.microsoft.com/office/drawing/2014/main" id="{3364FF97-11CC-4B51-8582-912F053A1D6B}"/>
              </a:ext>
            </a:extLst>
          </p:cNvPr>
          <p:cNvSpPr>
            <a:spLocks noGrp="1"/>
          </p:cNvSpPr>
          <p:nvPr>
            <p:ph type="title" hasCustomPrompt="1"/>
          </p:nvPr>
        </p:nvSpPr>
        <p:spPr>
          <a:xfrm>
            <a:off x="876300"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76300"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AB8CF2E9-4144-4C86-A021-1F680F67244D}"/>
              </a:ext>
            </a:extLst>
          </p:cNvPr>
          <p:cNvSpPr>
            <a:spLocks noGrp="1"/>
          </p:cNvSpPr>
          <p:nvPr>
            <p:ph type="body" sz="half" idx="17" hasCustomPrompt="1"/>
          </p:nvPr>
        </p:nvSpPr>
        <p:spPr>
          <a:xfrm>
            <a:off x="876300" y="2271185"/>
            <a:ext cx="4701510" cy="4034509"/>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16" name="Picture 15" descr="A picture containing drawing&#10;&#10;Description automatically generated">
            <a:extLst>
              <a:ext uri="{FF2B5EF4-FFF2-40B4-BE49-F238E27FC236}">
                <a16:creationId xmlns:a16="http://schemas.microsoft.com/office/drawing/2014/main" id="{647E91AE-D586-4628-9DEF-8C2FCD738FB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18" name="Slide Number Placeholder 5">
            <a:extLst>
              <a:ext uri="{FF2B5EF4-FFF2-40B4-BE49-F238E27FC236}">
                <a16:creationId xmlns:a16="http://schemas.microsoft.com/office/drawing/2014/main" id="{00385215-AACE-4DA0-9698-189E365FF3C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62850599-A501-4F99-B409-2F8E62EFBF21}"/>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1098388141"/>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Layout V1">
    <p:bg>
      <p:bgPr>
        <a:solidFill>
          <a:schemeClr val="bg1"/>
        </a:solidFill>
        <a:effectLst/>
      </p:bgPr>
    </p:bg>
    <p:spTree>
      <p:nvGrpSpPr>
        <p:cNvPr id="1" name=""/>
        <p:cNvGrpSpPr/>
        <p:nvPr/>
      </p:nvGrpSpPr>
      <p:grpSpPr>
        <a:xfrm>
          <a:off x="0" y="0"/>
          <a:ext cx="0" cy="0"/>
          <a:chOff x="0" y="0"/>
          <a:chExt cx="0" cy="0"/>
        </a:xfrm>
      </p:grpSpPr>
      <p:sp>
        <p:nvSpPr>
          <p:cNvPr id="48" name="Freeform 1">
            <a:extLst>
              <a:ext uri="{FF2B5EF4-FFF2-40B4-BE49-F238E27FC236}">
                <a16:creationId xmlns:a16="http://schemas.microsoft.com/office/drawing/2014/main" id="{BD044CD3-29C8-4492-B967-89B6A9D1F926}"/>
              </a:ext>
            </a:extLst>
          </p:cNvPr>
          <p:cNvSpPr/>
          <p:nvPr userDrawn="1"/>
        </p:nvSpPr>
        <p:spPr>
          <a:xfrm>
            <a:off x="882830" y="2725954"/>
            <a:ext cx="11309169" cy="3579743"/>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3364FF97-11CC-4B51-8582-912F053A1D6B}"/>
              </a:ext>
            </a:extLst>
          </p:cNvPr>
          <p:cNvSpPr>
            <a:spLocks noGrp="1"/>
          </p:cNvSpPr>
          <p:nvPr userDrawn="1">
            <p:ph type="title" hasCustomPrompt="1"/>
          </p:nvPr>
        </p:nvSpPr>
        <p:spPr>
          <a:xfrm>
            <a:off x="882831"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cxnSp>
        <p:nvCxnSpPr>
          <p:cNvPr id="27" name="Straight Connector 26">
            <a:extLst>
              <a:ext uri="{FF2B5EF4-FFF2-40B4-BE49-F238E27FC236}">
                <a16:creationId xmlns:a16="http://schemas.microsoft.com/office/drawing/2014/main" id="{A2A57A3E-1EA9-46D3-8F87-A774906A0175}"/>
              </a:ext>
            </a:extLst>
          </p:cNvPr>
          <p:cNvCxnSpPr>
            <a:cxnSpLocks/>
          </p:cNvCxnSpPr>
          <p:nvPr userDrawn="1"/>
        </p:nvCxnSpPr>
        <p:spPr>
          <a:xfrm>
            <a:off x="882831"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00385215-AACE-4DA0-9698-189E365FF3C8}"/>
              </a:ext>
            </a:extLst>
          </p:cNvPr>
          <p:cNvSpPr>
            <a:spLocks noGrp="1"/>
          </p:cNvSpPr>
          <p:nvPr userDrawn="1">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22" name="Footer Placeholder 4">
            <a:extLst>
              <a:ext uri="{FF2B5EF4-FFF2-40B4-BE49-F238E27FC236}">
                <a16:creationId xmlns:a16="http://schemas.microsoft.com/office/drawing/2014/main" id="{62850599-A501-4F99-B409-2F8E62EFBF21}"/>
              </a:ext>
            </a:extLst>
          </p:cNvPr>
          <p:cNvSpPr>
            <a:spLocks noGrp="1"/>
          </p:cNvSpPr>
          <p:nvPr userDrawn="1">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Footer   |</a:t>
            </a:r>
            <a:endParaRPr lang="en-US" dirty="0"/>
          </a:p>
        </p:txBody>
      </p:sp>
      <p:sp>
        <p:nvSpPr>
          <p:cNvPr id="49" name="Text Placeholder 2">
            <a:extLst>
              <a:ext uri="{FF2B5EF4-FFF2-40B4-BE49-F238E27FC236}">
                <a16:creationId xmlns:a16="http://schemas.microsoft.com/office/drawing/2014/main" id="{5E2863FE-DFA3-4E32-8E5B-854C13D7AD71}"/>
              </a:ext>
            </a:extLst>
          </p:cNvPr>
          <p:cNvSpPr>
            <a:spLocks noGrp="1"/>
          </p:cNvSpPr>
          <p:nvPr>
            <p:ph type="body" idx="1" hasCustomPrompt="1"/>
          </p:nvPr>
        </p:nvSpPr>
        <p:spPr>
          <a:xfrm>
            <a:off x="1236762" y="3639383"/>
            <a:ext cx="1861026"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50" name="Text Placeholder 3">
            <a:extLst>
              <a:ext uri="{FF2B5EF4-FFF2-40B4-BE49-F238E27FC236}">
                <a16:creationId xmlns:a16="http://schemas.microsoft.com/office/drawing/2014/main" id="{9222502C-E8B8-4EF8-9411-5E39DF39C4B2}"/>
              </a:ext>
            </a:extLst>
          </p:cNvPr>
          <p:cNvSpPr>
            <a:spLocks noGrp="1"/>
          </p:cNvSpPr>
          <p:nvPr>
            <p:ph type="body" sz="half" idx="17" hasCustomPrompt="1"/>
          </p:nvPr>
        </p:nvSpPr>
        <p:spPr>
          <a:xfrm>
            <a:off x="1236762" y="4163444"/>
            <a:ext cx="1861026" cy="1490384"/>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52" name="Text Placeholder 2">
            <a:extLst>
              <a:ext uri="{FF2B5EF4-FFF2-40B4-BE49-F238E27FC236}">
                <a16:creationId xmlns:a16="http://schemas.microsoft.com/office/drawing/2014/main" id="{0B65E1E5-071D-4D50-9559-B33D9B2B98DD}"/>
              </a:ext>
            </a:extLst>
          </p:cNvPr>
          <p:cNvSpPr>
            <a:spLocks noGrp="1"/>
          </p:cNvSpPr>
          <p:nvPr>
            <p:ph type="body" idx="23" hasCustomPrompt="1"/>
          </p:nvPr>
        </p:nvSpPr>
        <p:spPr>
          <a:xfrm>
            <a:off x="3404516" y="3639383"/>
            <a:ext cx="1861026"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53" name="Text Placeholder 3">
            <a:extLst>
              <a:ext uri="{FF2B5EF4-FFF2-40B4-BE49-F238E27FC236}">
                <a16:creationId xmlns:a16="http://schemas.microsoft.com/office/drawing/2014/main" id="{693040BD-9F04-4FCF-99A9-7754469B2863}"/>
              </a:ext>
            </a:extLst>
          </p:cNvPr>
          <p:cNvSpPr>
            <a:spLocks noGrp="1"/>
          </p:cNvSpPr>
          <p:nvPr>
            <p:ph type="body" sz="half" idx="24" hasCustomPrompt="1"/>
          </p:nvPr>
        </p:nvSpPr>
        <p:spPr>
          <a:xfrm>
            <a:off x="3404516" y="4163443"/>
            <a:ext cx="1861026" cy="1490384"/>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61" name="Text Placeholder 2">
            <a:extLst>
              <a:ext uri="{FF2B5EF4-FFF2-40B4-BE49-F238E27FC236}">
                <a16:creationId xmlns:a16="http://schemas.microsoft.com/office/drawing/2014/main" id="{E1481BA2-98C9-4C46-9D71-A8CC50886BAA}"/>
              </a:ext>
            </a:extLst>
          </p:cNvPr>
          <p:cNvSpPr>
            <a:spLocks noGrp="1"/>
          </p:cNvSpPr>
          <p:nvPr>
            <p:ph type="body" idx="25" hasCustomPrompt="1"/>
          </p:nvPr>
        </p:nvSpPr>
        <p:spPr>
          <a:xfrm>
            <a:off x="5572270"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63" name="Text Placeholder 3">
            <a:extLst>
              <a:ext uri="{FF2B5EF4-FFF2-40B4-BE49-F238E27FC236}">
                <a16:creationId xmlns:a16="http://schemas.microsoft.com/office/drawing/2014/main" id="{90156F3D-F207-4499-8BBA-D5CAA7CE60BD}"/>
              </a:ext>
            </a:extLst>
          </p:cNvPr>
          <p:cNvSpPr>
            <a:spLocks noGrp="1"/>
          </p:cNvSpPr>
          <p:nvPr>
            <p:ph type="body" sz="half" idx="26" hasCustomPrompt="1"/>
          </p:nvPr>
        </p:nvSpPr>
        <p:spPr>
          <a:xfrm>
            <a:off x="5572270"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pic>
        <p:nvPicPr>
          <p:cNvPr id="65" name="Picture 64" descr="A picture containing drawing&#10;&#10;Description automatically generated">
            <a:extLst>
              <a:ext uri="{FF2B5EF4-FFF2-40B4-BE49-F238E27FC236}">
                <a16:creationId xmlns:a16="http://schemas.microsoft.com/office/drawing/2014/main" id="{C841B394-45CE-4318-AA3F-D94DD364AEA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1620" y="6305698"/>
            <a:ext cx="1107078" cy="554882"/>
          </a:xfrm>
          <a:prstGeom prst="rect">
            <a:avLst/>
          </a:prstGeom>
        </p:spPr>
      </p:pic>
      <p:sp>
        <p:nvSpPr>
          <p:cNvPr id="23" name="Text Placeholder 2">
            <a:extLst>
              <a:ext uri="{FF2B5EF4-FFF2-40B4-BE49-F238E27FC236}">
                <a16:creationId xmlns:a16="http://schemas.microsoft.com/office/drawing/2014/main" id="{704122DA-9C3B-463D-B734-5BF170A125F3}"/>
              </a:ext>
            </a:extLst>
          </p:cNvPr>
          <p:cNvSpPr>
            <a:spLocks noGrp="1"/>
          </p:cNvSpPr>
          <p:nvPr>
            <p:ph type="body" idx="27" hasCustomPrompt="1"/>
          </p:nvPr>
        </p:nvSpPr>
        <p:spPr>
          <a:xfrm>
            <a:off x="7740023"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4" name="Text Placeholder 3">
            <a:extLst>
              <a:ext uri="{FF2B5EF4-FFF2-40B4-BE49-F238E27FC236}">
                <a16:creationId xmlns:a16="http://schemas.microsoft.com/office/drawing/2014/main" id="{4E7E0BBA-6339-44ED-ACF2-6CC93DE0ED32}"/>
              </a:ext>
            </a:extLst>
          </p:cNvPr>
          <p:cNvSpPr>
            <a:spLocks noGrp="1"/>
          </p:cNvSpPr>
          <p:nvPr>
            <p:ph type="body" sz="half" idx="28" hasCustomPrompt="1"/>
          </p:nvPr>
        </p:nvSpPr>
        <p:spPr>
          <a:xfrm>
            <a:off x="7740023"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28" name="Text Placeholder 2">
            <a:extLst>
              <a:ext uri="{FF2B5EF4-FFF2-40B4-BE49-F238E27FC236}">
                <a16:creationId xmlns:a16="http://schemas.microsoft.com/office/drawing/2014/main" id="{1EE81D11-2C3F-4BBA-BE6E-6CF77F1D619C}"/>
              </a:ext>
            </a:extLst>
          </p:cNvPr>
          <p:cNvSpPr>
            <a:spLocks noGrp="1"/>
          </p:cNvSpPr>
          <p:nvPr>
            <p:ph type="body" idx="29" hasCustomPrompt="1"/>
          </p:nvPr>
        </p:nvSpPr>
        <p:spPr>
          <a:xfrm>
            <a:off x="9907775" y="3639382"/>
            <a:ext cx="1876637" cy="307579"/>
          </a:xfrm>
          <a:prstGeom prst="rect">
            <a:avLst/>
          </a:prstGeom>
        </p:spPr>
        <p:txBody>
          <a:bodyPr lIns="0" anchor="ctr">
            <a:no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29" name="Text Placeholder 3">
            <a:extLst>
              <a:ext uri="{FF2B5EF4-FFF2-40B4-BE49-F238E27FC236}">
                <a16:creationId xmlns:a16="http://schemas.microsoft.com/office/drawing/2014/main" id="{8F6065FA-8228-4F27-8988-62AD6FB9AB3E}"/>
              </a:ext>
            </a:extLst>
          </p:cNvPr>
          <p:cNvSpPr>
            <a:spLocks noGrp="1"/>
          </p:cNvSpPr>
          <p:nvPr>
            <p:ph type="body" sz="half" idx="30" hasCustomPrompt="1"/>
          </p:nvPr>
        </p:nvSpPr>
        <p:spPr>
          <a:xfrm>
            <a:off x="9907775" y="4163442"/>
            <a:ext cx="1861026" cy="1490383"/>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2" name="Oval 1">
            <a:extLst>
              <a:ext uri="{FF2B5EF4-FFF2-40B4-BE49-F238E27FC236}">
                <a16:creationId xmlns:a16="http://schemas.microsoft.com/office/drawing/2014/main" id="{10CC664C-165A-47A4-B07C-9FE447327625}"/>
              </a:ext>
            </a:extLst>
          </p:cNvPr>
          <p:cNvSpPr/>
          <p:nvPr userDrawn="1"/>
        </p:nvSpPr>
        <p:spPr>
          <a:xfrm>
            <a:off x="123676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F2E342E-F3A5-48D2-A866-24FB434AD771}"/>
              </a:ext>
            </a:extLst>
          </p:cNvPr>
          <p:cNvSpPr/>
          <p:nvPr userDrawn="1"/>
        </p:nvSpPr>
        <p:spPr>
          <a:xfrm>
            <a:off x="340393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5AF3E3A-59F7-47CF-B514-4F7C444F93EC}"/>
              </a:ext>
            </a:extLst>
          </p:cNvPr>
          <p:cNvSpPr/>
          <p:nvPr userDrawn="1"/>
        </p:nvSpPr>
        <p:spPr>
          <a:xfrm>
            <a:off x="557110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4107861-9025-4C62-9E7C-DA7B18EE106D}"/>
              </a:ext>
            </a:extLst>
          </p:cNvPr>
          <p:cNvSpPr/>
          <p:nvPr userDrawn="1"/>
        </p:nvSpPr>
        <p:spPr>
          <a:xfrm>
            <a:off x="773827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E8E061A-B1EF-4F73-935D-8C2A0947B4D1}"/>
              </a:ext>
            </a:extLst>
          </p:cNvPr>
          <p:cNvSpPr/>
          <p:nvPr userDrawn="1"/>
        </p:nvSpPr>
        <p:spPr>
          <a:xfrm>
            <a:off x="9905442" y="2122162"/>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014799"/>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C448F-6422-4483-9505-A2ADF324F3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14BA96-2D21-45E8-AEFA-E1127D46D7D2}"/>
              </a:ext>
            </a:extLst>
          </p:cNvPr>
          <p:cNvSpPr>
            <a:spLocks noGrp="1"/>
          </p:cNvSpPr>
          <p:nvPr>
            <p:ph type="body" idx="1"/>
          </p:nvPr>
        </p:nvSpPr>
        <p:spPr>
          <a:xfrm>
            <a:off x="838200" y="1825625"/>
            <a:ext cx="10515600" cy="1918239"/>
          </a:xfrm>
          <a:prstGeom prst="rect">
            <a:avLst/>
          </a:prstGeom>
        </p:spPr>
        <p:txBody>
          <a:bodyPr vert="horz" lIns="91440" tIns="45720" rIns="91440" bIns="45720" rtlCol="0">
            <a:normAutofit/>
          </a:bodyPr>
          <a:lstStyle/>
          <a:p>
            <a:pPr lvl="0"/>
            <a:r>
              <a:rPr lang="en-US" dirty="0"/>
              <a:t>Bullet Level 1</a:t>
            </a:r>
          </a:p>
          <a:p>
            <a:pPr lvl="1"/>
            <a:r>
              <a:rPr lang="en-US" dirty="0"/>
              <a:t>Bullet Level 2</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276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23" r:id="rId3"/>
    <p:sldLayoutId id="2147483735" r:id="rId4"/>
    <p:sldLayoutId id="2147483736" r:id="rId5"/>
    <p:sldLayoutId id="2147483721" r:id="rId6"/>
    <p:sldLayoutId id="2147483725" r:id="rId7"/>
    <p:sldLayoutId id="2147483738" r:id="rId8"/>
    <p:sldLayoutId id="2147483764" r:id="rId9"/>
    <p:sldLayoutId id="2147483765" r:id="rId10"/>
    <p:sldLayoutId id="2147483728" r:id="rId11"/>
    <p:sldLayoutId id="2147483729" r:id="rId12"/>
    <p:sldLayoutId id="2147483737" r:id="rId13"/>
    <p:sldLayoutId id="2147483740" r:id="rId14"/>
    <p:sldLayoutId id="2147483739" r:id="rId15"/>
    <p:sldLayoutId id="2147483759" r:id="rId16"/>
    <p:sldLayoutId id="2147483741" r:id="rId17"/>
    <p:sldLayoutId id="2147483742" r:id="rId18"/>
    <p:sldLayoutId id="2147483734" r:id="rId19"/>
    <p:sldLayoutId id="2147483779" r:id="rId20"/>
  </p:sldLayoutIdLst>
  <p:hf hdr="0" dt="0"/>
  <p:txStyles>
    <p:titleStyle>
      <a:lvl1pPr algn="l" defTabSz="914400" rtl="0" eaLnBrk="1" latinLnBrk="0" hangingPunct="1">
        <a:lnSpc>
          <a:spcPct val="90000"/>
        </a:lnSpc>
        <a:spcBef>
          <a:spcPct val="0"/>
        </a:spcBef>
        <a:buNone/>
        <a:defRPr sz="2500" b="1" kern="1200">
          <a:solidFill>
            <a:srgbClr val="37465E"/>
          </a:solidFill>
          <a:latin typeface="Raleway" panose="020B0503030101060003" pitchFamily="34" charset="0"/>
          <a:ea typeface="+mj-ea"/>
          <a:cs typeface="+mj-cs"/>
        </a:defRPr>
      </a:lvl1pPr>
    </p:titleStyle>
    <p:bodyStyle>
      <a:lvl1pPr marL="342900" indent="-342900" algn="l" defTabSz="914400" rtl="0" eaLnBrk="1" latinLnBrk="0" hangingPunct="1">
        <a:lnSpc>
          <a:spcPct val="90000"/>
        </a:lnSpc>
        <a:spcBef>
          <a:spcPts val="1000"/>
        </a:spcBef>
        <a:buClr>
          <a:srgbClr val="EF8A44"/>
        </a:buClr>
        <a:buFont typeface="+mj-lt"/>
        <a:buAutoNum type="arabicPeriod"/>
        <a:defRPr sz="1600" b="1" kern="1200">
          <a:solidFill>
            <a:schemeClr val="tx1"/>
          </a:solidFill>
          <a:latin typeface="Raleway SemiBold" panose="020B0703030101060003" pitchFamily="34" charset="0"/>
          <a:ea typeface="+mn-ea"/>
          <a:cs typeface="+mn-cs"/>
        </a:defRPr>
      </a:lvl1pPr>
      <a:lvl2pPr marL="685800" indent="-228600" algn="l" defTabSz="914400" rtl="0" eaLnBrk="1" latinLnBrk="0" hangingPunct="1">
        <a:lnSpc>
          <a:spcPct val="90000"/>
        </a:lnSpc>
        <a:spcBef>
          <a:spcPts val="500"/>
        </a:spcBef>
        <a:buClr>
          <a:srgbClr val="EF8A44"/>
        </a:buClr>
        <a:buFont typeface="Arial" panose="020B0604020202020204" pitchFamily="34" charset="0"/>
        <a:buChar char="•"/>
        <a:defRPr sz="1400" b="1" kern="1200">
          <a:solidFill>
            <a:schemeClr val="tx1"/>
          </a:solidFill>
          <a:latin typeface="Raleway SemiBold" panose="020B0703030101060003" pitchFamily="34" charset="0"/>
          <a:ea typeface="+mn-ea"/>
          <a:cs typeface="+mn-cs"/>
        </a:defRPr>
      </a:lvl2pPr>
      <a:lvl3pPr marL="1143000" indent="-228600" algn="l" defTabSz="914400" rtl="0" eaLnBrk="1" latinLnBrk="0" hangingPunct="1">
        <a:lnSpc>
          <a:spcPct val="90000"/>
        </a:lnSpc>
        <a:spcBef>
          <a:spcPts val="500"/>
        </a:spcBef>
        <a:buClr>
          <a:srgbClr val="EF8A44"/>
        </a:buClr>
        <a:buFont typeface="Arial" panose="020B0604020202020204" pitchFamily="34" charset="0"/>
        <a:buChar char="•"/>
        <a:defRPr sz="1200" kern="1200">
          <a:solidFill>
            <a:schemeClr val="tx1"/>
          </a:solidFill>
          <a:latin typeface="Raleway SemiBold" panose="020B0703030101060003" pitchFamily="34" charset="0"/>
          <a:ea typeface="+mn-ea"/>
          <a:cs typeface="+mn-cs"/>
        </a:defRPr>
      </a:lvl3pPr>
      <a:lvl4pPr marL="1600200" indent="-228600" algn="l" defTabSz="914400" rtl="0" eaLnBrk="1" latinLnBrk="0" hangingPunct="1">
        <a:lnSpc>
          <a:spcPct val="90000"/>
        </a:lnSpc>
        <a:spcBef>
          <a:spcPts val="500"/>
        </a:spcBef>
        <a:buClr>
          <a:srgbClr val="EF8A44"/>
        </a:buClr>
        <a:buFont typeface="Arial" panose="020B0604020202020204" pitchFamily="34" charset="0"/>
        <a:buChar char="•"/>
        <a:defRPr sz="1100" kern="1200">
          <a:solidFill>
            <a:schemeClr val="tx1"/>
          </a:solidFill>
          <a:latin typeface="Raleway SemiBold" panose="020B0703030101060003" pitchFamily="34" charset="0"/>
          <a:ea typeface="+mn-ea"/>
          <a:cs typeface="+mn-cs"/>
        </a:defRPr>
      </a:lvl4pPr>
      <a:lvl5pPr marL="2057400" indent="-228600" algn="l" defTabSz="914400" rtl="0" eaLnBrk="1" latinLnBrk="0" hangingPunct="1">
        <a:lnSpc>
          <a:spcPct val="90000"/>
        </a:lnSpc>
        <a:spcBef>
          <a:spcPts val="500"/>
        </a:spcBef>
        <a:buClr>
          <a:srgbClr val="EF8A44"/>
        </a:buClr>
        <a:buFont typeface="Arial" panose="020B0604020202020204" pitchFamily="34" charset="0"/>
        <a:buChar char="•"/>
        <a:defRPr sz="1000" kern="1200">
          <a:solidFill>
            <a:schemeClr val="tx1"/>
          </a:solidFill>
          <a:latin typeface="Raleway SemiBold" panose="020B07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0ACC-15AE-4F76-9365-B0D45135EDF1}"/>
              </a:ext>
            </a:extLst>
          </p:cNvPr>
          <p:cNvSpPr>
            <a:spLocks noGrp="1"/>
          </p:cNvSpPr>
          <p:nvPr>
            <p:ph type="ctrTitle"/>
          </p:nvPr>
        </p:nvSpPr>
        <p:spPr>
          <a:xfrm>
            <a:off x="888999" y="3149405"/>
            <a:ext cx="9144000" cy="1793656"/>
          </a:xfrm>
        </p:spPr>
        <p:txBody>
          <a:bodyPr>
            <a:noAutofit/>
          </a:bodyPr>
          <a:lstStyle/>
          <a:p>
            <a:r>
              <a:rPr lang="en-US" sz="5400" dirty="0">
                <a:ln w="18415" cmpd="sng">
                  <a:noFill/>
                  <a:prstDash val="solid"/>
                </a:ln>
                <a:solidFill>
                  <a:srgbClr val="FFFFFF"/>
                </a:solidFill>
                <a:latin typeface="+mj-lt"/>
                <a:cs typeface="Arial" pitchFamily="34" charset="0"/>
              </a:rPr>
              <a:t>Stress Reduction Tool Bag</a:t>
            </a:r>
            <a:endParaRPr lang="en-US" dirty="0">
              <a:latin typeface="+mj-lt"/>
            </a:endParaRPr>
          </a:p>
        </p:txBody>
      </p:sp>
      <p:pic>
        <p:nvPicPr>
          <p:cNvPr id="5" name="Picture 4"/>
          <p:cNvPicPr>
            <a:picLocks noChangeAspect="1"/>
          </p:cNvPicPr>
          <p:nvPr/>
        </p:nvPicPr>
        <p:blipFill>
          <a:blip r:embed="rId3"/>
          <a:stretch>
            <a:fillRect/>
          </a:stretch>
        </p:blipFill>
        <p:spPr>
          <a:xfrm>
            <a:off x="8389434" y="4949371"/>
            <a:ext cx="3603274" cy="853552"/>
          </a:xfrm>
          <a:prstGeom prst="rect">
            <a:avLst/>
          </a:prstGeom>
        </p:spPr>
      </p:pic>
    </p:spTree>
    <p:extLst>
      <p:ext uri="{BB962C8B-B14F-4D97-AF65-F5344CB8AC3E}">
        <p14:creationId xmlns:p14="http://schemas.microsoft.com/office/powerpoint/2010/main" val="2403341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299" y="634654"/>
            <a:ext cx="5338763" cy="436093"/>
          </a:xfrm>
        </p:spPr>
        <p:txBody>
          <a:bodyPr/>
          <a:lstStyle/>
          <a:p>
            <a:r>
              <a:rPr lang="en-US" sz="3600" b="1" dirty="0">
                <a:solidFill>
                  <a:schemeClr val="tx2"/>
                </a:solidFill>
                <a:latin typeface="+mj-lt"/>
                <a:cs typeface="Arial" pitchFamily="34" charset="0"/>
              </a:rPr>
              <a:t>Identifying Triggers</a:t>
            </a:r>
            <a:endParaRPr lang="en-US" dirty="0">
              <a:solidFill>
                <a:schemeClr val="tx2"/>
              </a:solidFill>
              <a:latin typeface="+mj-lt"/>
            </a:endParaRPr>
          </a:p>
        </p:txBody>
      </p:sp>
      <p:sp>
        <p:nvSpPr>
          <p:cNvPr id="3" name="Text Placeholder 2"/>
          <p:cNvSpPr>
            <a:spLocks noGrp="1"/>
          </p:cNvSpPr>
          <p:nvPr>
            <p:ph type="body" sz="half" idx="22"/>
          </p:nvPr>
        </p:nvSpPr>
        <p:spPr>
          <a:xfrm>
            <a:off x="885824" y="1639966"/>
            <a:ext cx="10387014" cy="4375072"/>
          </a:xfrm>
        </p:spPr>
        <p:txBody>
          <a:bodyPr/>
          <a:lstStyle/>
          <a:p>
            <a:pPr>
              <a:spcBef>
                <a:spcPts val="1200"/>
              </a:spcBef>
              <a:spcAft>
                <a:spcPts val="600"/>
              </a:spcAft>
              <a:buClr>
                <a:schemeClr val="bg1">
                  <a:lumMod val="95000"/>
                </a:schemeClr>
              </a:buClr>
              <a:buNone/>
            </a:pPr>
            <a:r>
              <a:rPr lang="en-US" sz="1500" b="1" dirty="0">
                <a:solidFill>
                  <a:schemeClr val="tx2"/>
                </a:solidFill>
                <a:latin typeface="Raleway SemiBold" panose="020B0604020202020204" charset="0"/>
                <a:cs typeface="Arial" pitchFamily="34" charset="0"/>
              </a:rPr>
              <a:t>Inner Stresses </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Comparing yourself to others</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Unrealistic expectations</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Fear of failure/success</a:t>
            </a:r>
          </a:p>
          <a:p>
            <a:pPr>
              <a:buClr>
                <a:schemeClr val="bg1">
                  <a:lumMod val="95000"/>
                </a:schemeClr>
              </a:buClr>
              <a:buNone/>
            </a:pPr>
            <a:endParaRPr lang="en-US" sz="1500" dirty="0">
              <a:solidFill>
                <a:schemeClr val="tx2"/>
              </a:solidFill>
              <a:latin typeface="Raleway SemiBold" panose="020B0604020202020204" charset="0"/>
              <a:cs typeface="Arial" pitchFamily="34" charset="0"/>
            </a:endParaRPr>
          </a:p>
          <a:p>
            <a:pPr>
              <a:spcBef>
                <a:spcPts val="1200"/>
              </a:spcBef>
              <a:spcAft>
                <a:spcPts val="600"/>
              </a:spcAft>
              <a:buClr>
                <a:schemeClr val="bg1">
                  <a:lumMod val="95000"/>
                </a:schemeClr>
              </a:buClr>
              <a:buNone/>
            </a:pPr>
            <a:r>
              <a:rPr lang="en-US" sz="1500" b="1" dirty="0">
                <a:solidFill>
                  <a:schemeClr val="tx2"/>
                </a:solidFill>
                <a:latin typeface="Raleway SemiBold" panose="020B0604020202020204" charset="0"/>
                <a:cs typeface="Arial" pitchFamily="34" charset="0"/>
              </a:rPr>
              <a:t>Outer Stresses</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Money</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Weight </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Children</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Family </a:t>
            </a:r>
          </a:p>
        </p:txBody>
      </p:sp>
    </p:spTree>
    <p:extLst>
      <p:ext uri="{BB962C8B-B14F-4D97-AF65-F5344CB8AC3E}">
        <p14:creationId xmlns:p14="http://schemas.microsoft.com/office/powerpoint/2010/main" val="3819163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299" y="634654"/>
            <a:ext cx="9153526" cy="436093"/>
          </a:xfrm>
        </p:spPr>
        <p:txBody>
          <a:bodyPr/>
          <a:lstStyle/>
          <a:p>
            <a:r>
              <a:rPr lang="en-US" sz="3600" b="1" dirty="0">
                <a:solidFill>
                  <a:schemeClr val="tx2"/>
                </a:solidFill>
                <a:latin typeface="+mj-lt"/>
                <a:cs typeface="Arial" pitchFamily="34" charset="0"/>
              </a:rPr>
              <a:t>How to Know When Others are Stressed</a:t>
            </a:r>
            <a:endParaRPr lang="en-US" dirty="0">
              <a:solidFill>
                <a:schemeClr val="tx2"/>
              </a:solidFill>
              <a:latin typeface="+mj-lt"/>
            </a:endParaRPr>
          </a:p>
        </p:txBody>
      </p:sp>
      <p:sp>
        <p:nvSpPr>
          <p:cNvPr id="3" name="Text Placeholder 2"/>
          <p:cNvSpPr>
            <a:spLocks noGrp="1"/>
          </p:cNvSpPr>
          <p:nvPr>
            <p:ph type="body" sz="half" idx="22"/>
          </p:nvPr>
        </p:nvSpPr>
        <p:spPr>
          <a:xfrm>
            <a:off x="885824" y="1639966"/>
            <a:ext cx="10387014" cy="4375072"/>
          </a:xfrm>
        </p:spPr>
        <p:txBody>
          <a:bodyPr/>
          <a:lstStyle/>
          <a:p>
            <a:pPr>
              <a:spcBef>
                <a:spcPts val="0"/>
              </a:spcBef>
              <a:buNone/>
            </a:pPr>
            <a:r>
              <a:rPr lang="en-US" sz="1500" dirty="0">
                <a:solidFill>
                  <a:schemeClr val="tx2"/>
                </a:solidFill>
                <a:latin typeface="Raleway SemiBold" panose="020B0604020202020204" charset="0"/>
                <a:cs typeface="Arial" pitchFamily="34" charset="0"/>
              </a:rPr>
              <a:t>Visible stress responses can be broken down into 3 categories:</a:t>
            </a:r>
          </a:p>
          <a:p>
            <a:pPr>
              <a:spcBef>
                <a:spcPts val="0"/>
              </a:spcBef>
            </a:pPr>
            <a:endParaRPr lang="en-US" sz="1500" dirty="0">
              <a:solidFill>
                <a:schemeClr val="tx2"/>
              </a:solidFill>
              <a:latin typeface="Raleway SemiBold" panose="020B0604020202020204" charset="0"/>
              <a:cs typeface="Arial" pitchFamily="34" charset="0"/>
            </a:endParaRPr>
          </a:p>
          <a:p>
            <a:pPr>
              <a:spcBef>
                <a:spcPts val="0"/>
              </a:spcBef>
              <a:buNone/>
            </a:pPr>
            <a:r>
              <a:rPr lang="en-US" sz="1500" b="1" dirty="0">
                <a:solidFill>
                  <a:schemeClr val="tx2"/>
                </a:solidFill>
                <a:latin typeface="Raleway SemiBold" panose="020B0604020202020204" charset="0"/>
                <a:cs typeface="Arial" pitchFamily="34" charset="0"/>
              </a:rPr>
              <a:t>Person  A: </a:t>
            </a:r>
            <a:r>
              <a:rPr lang="en-US" sz="1500" dirty="0">
                <a:solidFill>
                  <a:schemeClr val="tx2"/>
                </a:solidFill>
                <a:latin typeface="Raleway SemiBold" panose="020B0604020202020204" charset="0"/>
                <a:cs typeface="Arial" pitchFamily="34" charset="0"/>
              </a:rPr>
              <a:t>You can’t always tell when this person is stressed. There are no apparent physical or emotional responses</a:t>
            </a:r>
          </a:p>
          <a:p>
            <a:pPr>
              <a:spcBef>
                <a:spcPts val="0"/>
              </a:spcBef>
            </a:pPr>
            <a:endParaRPr lang="en-US" sz="1500" dirty="0">
              <a:solidFill>
                <a:schemeClr val="tx2"/>
              </a:solidFill>
              <a:latin typeface="Raleway SemiBold" panose="020B0604020202020204" charset="0"/>
              <a:cs typeface="Arial" pitchFamily="34" charset="0"/>
            </a:endParaRPr>
          </a:p>
          <a:p>
            <a:pPr>
              <a:spcBef>
                <a:spcPts val="0"/>
              </a:spcBef>
              <a:buNone/>
            </a:pPr>
            <a:r>
              <a:rPr lang="en-US" sz="1500" b="1" dirty="0">
                <a:solidFill>
                  <a:schemeClr val="tx2"/>
                </a:solidFill>
                <a:latin typeface="Raleway SemiBold" panose="020B0604020202020204" charset="0"/>
                <a:cs typeface="Arial" pitchFamily="34" charset="0"/>
              </a:rPr>
              <a:t>Person B: </a:t>
            </a:r>
            <a:r>
              <a:rPr lang="en-US" sz="1500" dirty="0">
                <a:solidFill>
                  <a:schemeClr val="tx2"/>
                </a:solidFill>
                <a:latin typeface="Raleway SemiBold" panose="020B0604020202020204" charset="0"/>
                <a:cs typeface="Arial" pitchFamily="34" charset="0"/>
              </a:rPr>
              <a:t>This person may seem a little off. They could be overreacting to small things and are acting differently</a:t>
            </a:r>
          </a:p>
          <a:p>
            <a:pPr>
              <a:spcBef>
                <a:spcPts val="0"/>
              </a:spcBef>
            </a:pPr>
            <a:endParaRPr lang="en-US" sz="1500" dirty="0">
              <a:solidFill>
                <a:schemeClr val="tx2"/>
              </a:solidFill>
              <a:latin typeface="Raleway SemiBold" panose="020B0604020202020204" charset="0"/>
              <a:cs typeface="Arial" pitchFamily="34" charset="0"/>
            </a:endParaRPr>
          </a:p>
          <a:p>
            <a:pPr>
              <a:spcBef>
                <a:spcPts val="0"/>
              </a:spcBef>
              <a:spcAft>
                <a:spcPts val="600"/>
              </a:spcAft>
              <a:buNone/>
            </a:pPr>
            <a:r>
              <a:rPr lang="en-US" sz="1500" b="1" dirty="0">
                <a:solidFill>
                  <a:schemeClr val="tx2"/>
                </a:solidFill>
                <a:latin typeface="Raleway SemiBold" panose="020B0604020202020204" charset="0"/>
                <a:cs typeface="Arial" pitchFamily="34" charset="0"/>
              </a:rPr>
              <a:t>Person C: </a:t>
            </a:r>
            <a:r>
              <a:rPr lang="en-US" sz="1500" dirty="0">
                <a:solidFill>
                  <a:schemeClr val="tx2"/>
                </a:solidFill>
                <a:latin typeface="Raleway SemiBold" panose="020B0604020202020204" charset="0"/>
                <a:cs typeface="Arial" pitchFamily="34" charset="0"/>
              </a:rPr>
              <a:t>This person reacts to stress in obvious ways like weight gain or overreactions in common situations</a:t>
            </a:r>
          </a:p>
          <a:p>
            <a:pPr marL="742950" lvl="1" indent="-285750">
              <a:spcBef>
                <a:spcPts val="600"/>
              </a:spcBef>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How much someone visibly reacts to stress does not necessarily correlate with how stressed they are</a:t>
            </a:r>
          </a:p>
          <a:p>
            <a:pPr marL="742950" lvl="1" indent="-285750">
              <a:spcBef>
                <a:spcPts val="600"/>
              </a:spcBef>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For those who are not visibly stressed, it is important to acknowledge that there may be reason for stress and to ask how they are doing</a:t>
            </a:r>
          </a:p>
        </p:txBody>
      </p:sp>
    </p:spTree>
    <p:extLst>
      <p:ext uri="{BB962C8B-B14F-4D97-AF65-F5344CB8AC3E}">
        <p14:creationId xmlns:p14="http://schemas.microsoft.com/office/powerpoint/2010/main" val="3042100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299" y="634654"/>
            <a:ext cx="7467601" cy="436093"/>
          </a:xfrm>
        </p:spPr>
        <p:txBody>
          <a:bodyPr/>
          <a:lstStyle/>
          <a:p>
            <a:r>
              <a:rPr lang="en-US" sz="3600" b="1" dirty="0">
                <a:solidFill>
                  <a:schemeClr val="tx2"/>
                </a:solidFill>
                <a:latin typeface="+mj-lt"/>
                <a:cs typeface="Arial" pitchFamily="34" charset="0"/>
              </a:rPr>
              <a:t>Tool Bag</a:t>
            </a:r>
            <a:endParaRPr lang="en-US" dirty="0">
              <a:solidFill>
                <a:schemeClr val="tx2"/>
              </a:solidFill>
              <a:latin typeface="+mj-lt"/>
            </a:endParaRPr>
          </a:p>
        </p:txBody>
      </p:sp>
      <p:sp>
        <p:nvSpPr>
          <p:cNvPr id="3" name="Text Placeholder 2"/>
          <p:cNvSpPr>
            <a:spLocks noGrp="1"/>
          </p:cNvSpPr>
          <p:nvPr>
            <p:ph type="body" sz="half" idx="22"/>
          </p:nvPr>
        </p:nvSpPr>
        <p:spPr>
          <a:xfrm>
            <a:off x="885824" y="1639966"/>
            <a:ext cx="10387014" cy="4375072"/>
          </a:xfrm>
        </p:spPr>
        <p:txBody>
          <a:bodyPr/>
          <a:lstStyle/>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“Mindful communication”</a:t>
            </a:r>
          </a:p>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Breathing </a:t>
            </a:r>
          </a:p>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Check ups and check ins</a:t>
            </a:r>
          </a:p>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Nutrition </a:t>
            </a:r>
          </a:p>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Friends and family – support system</a:t>
            </a:r>
          </a:p>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Distract and Deflect </a:t>
            </a:r>
          </a:p>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Organize</a:t>
            </a:r>
          </a:p>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Stop trying to keep up with the Jones</a:t>
            </a:r>
          </a:p>
        </p:txBody>
      </p:sp>
    </p:spTree>
    <p:extLst>
      <p:ext uri="{BB962C8B-B14F-4D97-AF65-F5344CB8AC3E}">
        <p14:creationId xmlns:p14="http://schemas.microsoft.com/office/powerpoint/2010/main" val="834873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299" y="634654"/>
            <a:ext cx="7467601" cy="436093"/>
          </a:xfrm>
        </p:spPr>
        <p:txBody>
          <a:bodyPr/>
          <a:lstStyle/>
          <a:p>
            <a:r>
              <a:rPr lang="en-US" sz="3600" b="1" dirty="0">
                <a:solidFill>
                  <a:schemeClr val="tx2"/>
                </a:solidFill>
                <a:latin typeface="+mj-lt"/>
                <a:cs typeface="Arial" pitchFamily="34" charset="0"/>
              </a:rPr>
              <a:t>Mindful Communication</a:t>
            </a:r>
            <a:endParaRPr lang="en-US" dirty="0">
              <a:solidFill>
                <a:schemeClr val="tx2"/>
              </a:solidFill>
              <a:latin typeface="+mj-lt"/>
            </a:endParaRPr>
          </a:p>
        </p:txBody>
      </p:sp>
      <p:sp>
        <p:nvSpPr>
          <p:cNvPr id="3" name="Text Placeholder 2"/>
          <p:cNvSpPr>
            <a:spLocks noGrp="1"/>
          </p:cNvSpPr>
          <p:nvPr>
            <p:ph type="body" sz="half" idx="22"/>
          </p:nvPr>
        </p:nvSpPr>
        <p:spPr>
          <a:xfrm>
            <a:off x="885824" y="1639966"/>
            <a:ext cx="10387014" cy="4375072"/>
          </a:xfrm>
        </p:spPr>
        <p:txBody>
          <a:bodyPr/>
          <a:lstStyle/>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Controlling your thoughts</a:t>
            </a:r>
          </a:p>
          <a:p>
            <a:pPr marL="742950" lvl="1" indent="-285750">
              <a:spcBef>
                <a:spcPts val="600"/>
              </a:spcBef>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What do you say to yourself when you are stuck in traffic?</a:t>
            </a:r>
          </a:p>
          <a:p>
            <a:pPr marL="742950" lvl="1" indent="-285750">
              <a:spcBef>
                <a:spcPts val="600"/>
              </a:spcBef>
              <a:buClr>
                <a:schemeClr val="tx2"/>
              </a:buClr>
              <a:buSzPct val="80000"/>
              <a:buFont typeface="Courier New" panose="02070309020205020404" pitchFamily="49" charset="0"/>
              <a:buChar char="o"/>
            </a:pPr>
            <a:r>
              <a:rPr lang="en-US" sz="1500" dirty="0">
                <a:solidFill>
                  <a:schemeClr val="tx2"/>
                </a:solidFill>
                <a:latin typeface="Raleway SemiBold" panose="020B0604020202020204" charset="0"/>
                <a:cs typeface="Arial" pitchFamily="34" charset="0"/>
              </a:rPr>
              <a:t>How do you handle yourself in heated meetings?</a:t>
            </a:r>
          </a:p>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Screening out all negative thoughts- focus on positive aspects</a:t>
            </a:r>
          </a:p>
          <a:p>
            <a:pPr marL="285750" indent="-285750">
              <a:spcBef>
                <a:spcPts val="1200"/>
              </a:spcBef>
              <a:spcAft>
                <a:spcPts val="600"/>
              </a:spcAft>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Have a life plan</a:t>
            </a:r>
          </a:p>
        </p:txBody>
      </p:sp>
    </p:spTree>
    <p:extLst>
      <p:ext uri="{BB962C8B-B14F-4D97-AF65-F5344CB8AC3E}">
        <p14:creationId xmlns:p14="http://schemas.microsoft.com/office/powerpoint/2010/main" val="2144755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299" y="634654"/>
            <a:ext cx="7467601" cy="436093"/>
          </a:xfrm>
        </p:spPr>
        <p:txBody>
          <a:bodyPr/>
          <a:lstStyle/>
          <a:p>
            <a:r>
              <a:rPr lang="en-US" sz="3600" b="1" dirty="0">
                <a:solidFill>
                  <a:schemeClr val="tx2"/>
                </a:solidFill>
                <a:latin typeface="+mj-lt"/>
                <a:cs typeface="Arial" pitchFamily="34" charset="0"/>
              </a:rPr>
              <a:t>What the Experts are Saying….</a:t>
            </a:r>
            <a:endParaRPr lang="en-US" dirty="0">
              <a:solidFill>
                <a:schemeClr val="tx2"/>
              </a:solidFill>
              <a:latin typeface="+mj-lt"/>
            </a:endParaRPr>
          </a:p>
        </p:txBody>
      </p:sp>
      <p:sp>
        <p:nvSpPr>
          <p:cNvPr id="3" name="Text Placeholder 2"/>
          <p:cNvSpPr>
            <a:spLocks noGrp="1"/>
          </p:cNvSpPr>
          <p:nvPr>
            <p:ph type="body" sz="half" idx="22"/>
          </p:nvPr>
        </p:nvSpPr>
        <p:spPr>
          <a:xfrm>
            <a:off x="885824" y="1639966"/>
            <a:ext cx="10387014" cy="4375072"/>
          </a:xfrm>
        </p:spPr>
        <p:txBody>
          <a:bodyPr/>
          <a:lstStyle/>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Don’t spread yourself too thin – it’s ok to say NO and to be honest about your availability</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Ask for help</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Focus on what's important</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Don’t demand perfectionism from yourself</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Exercise: Run, walk, practice yoga, or meditate</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Do something every day that you enjoy doing!</a:t>
            </a:r>
          </a:p>
        </p:txBody>
      </p:sp>
    </p:spTree>
    <p:extLst>
      <p:ext uri="{BB962C8B-B14F-4D97-AF65-F5344CB8AC3E}">
        <p14:creationId xmlns:p14="http://schemas.microsoft.com/office/powerpoint/2010/main" val="968752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5632194" y="647700"/>
            <a:ext cx="5926765" cy="436093"/>
          </a:xfrm>
        </p:spPr>
        <p:txBody>
          <a:bodyPr/>
          <a:lstStyle/>
          <a:p>
            <a:r>
              <a:rPr lang="en-US" sz="3600" b="1" dirty="0">
                <a:solidFill>
                  <a:schemeClr val="tx2"/>
                </a:solidFill>
                <a:latin typeface="+mj-lt"/>
                <a:cs typeface="Arial" pitchFamily="34" charset="0"/>
              </a:rPr>
              <a:t>And this, too…</a:t>
            </a:r>
            <a:endParaRPr lang="en-US" dirty="0">
              <a:solidFill>
                <a:schemeClr val="tx2"/>
              </a:solidFill>
              <a:latin typeface="+mj-lt"/>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15</a:t>
            </a:fld>
            <a:endParaRPr lang="en-US" dirty="0"/>
          </a:p>
        </p:txBody>
      </p:sp>
      <p:sp>
        <p:nvSpPr>
          <p:cNvPr id="4" name="Footer Placeholder 3">
            <a:extLst>
              <a:ext uri="{FF2B5EF4-FFF2-40B4-BE49-F238E27FC236}">
                <a16:creationId xmlns:a16="http://schemas.microsoft.com/office/drawing/2014/main" id="{E9701816-EB55-43E2-8CE0-F28407EB45F8}"/>
              </a:ext>
            </a:extLst>
          </p:cNvPr>
          <p:cNvSpPr>
            <a:spLocks noGrp="1"/>
          </p:cNvSpPr>
          <p:nvPr>
            <p:ph type="ftr" sz="quarter" idx="11"/>
          </p:nvPr>
        </p:nvSpPr>
        <p:spPr/>
        <p:txBody>
          <a:bodyPr/>
          <a:lstStyle/>
          <a:p>
            <a:r>
              <a:rPr lang="en-US"/>
              <a:t>Footer   |</a:t>
            </a:r>
            <a:endParaRPr lang="en-US" dirty="0"/>
          </a:p>
        </p:txBody>
      </p:sp>
      <p:sp>
        <p:nvSpPr>
          <p:cNvPr id="17" name="Text Placeholder 1">
            <a:extLst>
              <a:ext uri="{FF2B5EF4-FFF2-40B4-BE49-F238E27FC236}">
                <a16:creationId xmlns:a16="http://schemas.microsoft.com/office/drawing/2014/main" id="{2E2C10D2-A19D-4F22-8417-2FBA57D9A9DC}"/>
              </a:ext>
            </a:extLst>
          </p:cNvPr>
          <p:cNvSpPr txBox="1">
            <a:spLocks/>
          </p:cNvSpPr>
          <p:nvPr/>
        </p:nvSpPr>
        <p:spPr>
          <a:xfrm>
            <a:off x="5632193" y="1808983"/>
            <a:ext cx="5926765" cy="3944117"/>
          </a:xfrm>
          <a:prstGeom prst="rect">
            <a:avLst/>
          </a:prstGeom>
        </p:spPr>
        <p:txBody>
          <a:bodyPr vert="horz" lIns="0" tIns="45720" rIns="91440" bIns="45720" rtlCol="0">
            <a:normAutofit/>
          </a:bodyPr>
          <a:lstStyle>
            <a:lvl1pPr marL="342900" indent="-342900" algn="l" defTabSz="914400" rtl="0" eaLnBrk="1" latinLnBrk="0" hangingPunct="1">
              <a:lnSpc>
                <a:spcPct val="90000"/>
              </a:lnSpc>
              <a:spcBef>
                <a:spcPts val="1000"/>
              </a:spcBef>
              <a:buClr>
                <a:srgbClr val="EF8A44"/>
              </a:buClr>
              <a:buFont typeface="+mj-lt"/>
              <a:buAutoNum type="arabicPeriod"/>
              <a:defRPr sz="1800" b="1" kern="1200">
                <a:solidFill>
                  <a:schemeClr val="tx1"/>
                </a:solidFill>
                <a:latin typeface="Raleway SemiBold" panose="020B0703030101060003" pitchFamily="34" charset="0"/>
                <a:ea typeface="+mn-ea"/>
                <a:cs typeface="+mn-cs"/>
              </a:defRPr>
            </a:lvl1pPr>
            <a:lvl2pPr marL="685800" indent="-228600" algn="l" defTabSz="914400" rtl="0" eaLnBrk="1" latinLnBrk="0" hangingPunct="1">
              <a:lnSpc>
                <a:spcPct val="90000"/>
              </a:lnSpc>
              <a:spcBef>
                <a:spcPts val="500"/>
              </a:spcBef>
              <a:buClr>
                <a:srgbClr val="EF8A44"/>
              </a:buClr>
              <a:buFont typeface="Arial" panose="020B0604020202020204" pitchFamily="34" charset="0"/>
              <a:buChar char="•"/>
              <a:defRPr sz="1400" b="1" kern="1200">
                <a:solidFill>
                  <a:schemeClr val="tx1"/>
                </a:solidFill>
                <a:latin typeface="Raleway SemiBold" panose="020B0703030101060003" pitchFamily="34" charset="0"/>
                <a:ea typeface="+mn-ea"/>
                <a:cs typeface="+mn-cs"/>
              </a:defRPr>
            </a:lvl2pPr>
            <a:lvl3pPr marL="1143000" indent="-228600" algn="l" defTabSz="914400" rtl="0" eaLnBrk="1" latinLnBrk="0" hangingPunct="1">
              <a:lnSpc>
                <a:spcPct val="90000"/>
              </a:lnSpc>
              <a:spcBef>
                <a:spcPts val="500"/>
              </a:spcBef>
              <a:buClr>
                <a:srgbClr val="EF8A44"/>
              </a:buClr>
              <a:buFont typeface="Arial" panose="020B0604020202020204" pitchFamily="34" charset="0"/>
              <a:buChar char="•"/>
              <a:defRPr sz="1200" kern="1200">
                <a:solidFill>
                  <a:schemeClr val="tx1"/>
                </a:solidFill>
                <a:latin typeface="Raleway SemiBold" panose="020B0703030101060003" pitchFamily="34" charset="0"/>
                <a:ea typeface="+mn-ea"/>
                <a:cs typeface="+mn-cs"/>
              </a:defRPr>
            </a:lvl3pPr>
            <a:lvl4pPr marL="1600200" indent="-228600" algn="l" defTabSz="914400" rtl="0" eaLnBrk="1" latinLnBrk="0" hangingPunct="1">
              <a:lnSpc>
                <a:spcPct val="90000"/>
              </a:lnSpc>
              <a:spcBef>
                <a:spcPts val="500"/>
              </a:spcBef>
              <a:buClr>
                <a:srgbClr val="EF8A44"/>
              </a:buClr>
              <a:buFont typeface="Arial" panose="020B0604020202020204" pitchFamily="34" charset="0"/>
              <a:buChar char="•"/>
              <a:defRPr sz="1100" kern="1200">
                <a:solidFill>
                  <a:schemeClr val="tx1"/>
                </a:solidFill>
                <a:latin typeface="Raleway SemiBold" panose="020B0703030101060003" pitchFamily="34" charset="0"/>
                <a:ea typeface="+mn-ea"/>
                <a:cs typeface="+mn-cs"/>
              </a:defRPr>
            </a:lvl4pPr>
            <a:lvl5pPr marL="2057400" indent="-228600" algn="l" defTabSz="914400" rtl="0" eaLnBrk="1" latinLnBrk="0" hangingPunct="1">
              <a:lnSpc>
                <a:spcPct val="90000"/>
              </a:lnSpc>
              <a:spcBef>
                <a:spcPts val="500"/>
              </a:spcBef>
              <a:buClr>
                <a:srgbClr val="EF8A44"/>
              </a:buClr>
              <a:buFont typeface="Arial" panose="020B0604020202020204" pitchFamily="34" charset="0"/>
              <a:buChar char="•"/>
              <a:defRPr sz="1000" kern="1200">
                <a:solidFill>
                  <a:schemeClr val="tx1"/>
                </a:solidFill>
                <a:latin typeface="Raleway SemiBold" panose="020B07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Make sure you are getting enough SLEEP</a:t>
            </a:r>
          </a:p>
          <a:p>
            <a:pPr>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Unplug</a:t>
            </a:r>
          </a:p>
          <a:p>
            <a:pPr>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Journal</a:t>
            </a:r>
          </a:p>
          <a:p>
            <a:pPr>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Breathe</a:t>
            </a:r>
          </a:p>
          <a:p>
            <a:pPr>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Self talk</a:t>
            </a:r>
          </a:p>
          <a:p>
            <a:pPr>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Take a walk , take a break, remove yourself from a stressful situation</a:t>
            </a:r>
          </a:p>
        </p:txBody>
      </p:sp>
      <p:pic>
        <p:nvPicPr>
          <p:cNvPr id="8" name="Picture Placeholder 7">
            <a:extLst>
              <a:ext uri="{FF2B5EF4-FFF2-40B4-BE49-F238E27FC236}">
                <a16:creationId xmlns:a16="http://schemas.microsoft.com/office/drawing/2014/main" id="{9B0BF5F2-8A94-4D5D-A90D-28C3B76BC342}"/>
              </a:ext>
            </a:extLst>
          </p:cNvPr>
          <p:cNvPicPr>
            <a:picLocks noGrp="1" noChangeAspect="1"/>
          </p:cNvPicPr>
          <p:nvPr>
            <p:ph type="pic" sz="quarter" idx="19"/>
          </p:nvPr>
        </p:nvPicPr>
        <p:blipFill>
          <a:blip r:embed="rId3" cstate="hqprint">
            <a:extLst>
              <a:ext uri="{28A0092B-C50C-407E-A947-70E740481C1C}">
                <a14:useLocalDpi xmlns:a14="http://schemas.microsoft.com/office/drawing/2010/main" val="0"/>
              </a:ext>
            </a:extLst>
          </a:blip>
          <a:srcRect t="3222" b="3222"/>
          <a:stretch>
            <a:fillRect/>
          </a:stretch>
        </p:blipFill>
        <p:spPr/>
      </p:pic>
    </p:spTree>
    <p:extLst>
      <p:ext uri="{BB962C8B-B14F-4D97-AF65-F5344CB8AC3E}">
        <p14:creationId xmlns:p14="http://schemas.microsoft.com/office/powerpoint/2010/main" val="3855834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0DFF-1BC2-4698-A795-B451D124E88C}"/>
              </a:ext>
            </a:extLst>
          </p:cNvPr>
          <p:cNvSpPr>
            <a:spLocks noGrp="1"/>
          </p:cNvSpPr>
          <p:nvPr>
            <p:ph type="title"/>
          </p:nvPr>
        </p:nvSpPr>
        <p:spPr>
          <a:xfrm>
            <a:off x="838199" y="1785939"/>
            <a:ext cx="10515600" cy="1643062"/>
          </a:xfrm>
        </p:spPr>
        <p:txBody>
          <a:bodyPr/>
          <a:lstStyle/>
          <a:p>
            <a:pPr>
              <a:buNone/>
            </a:pPr>
            <a:r>
              <a:rPr lang="en-US" sz="2800" b="1" dirty="0">
                <a:latin typeface="+mj-lt"/>
                <a:cs typeface="Arial" pitchFamily="34" charset="0"/>
              </a:rPr>
              <a:t>Breakout 2</a:t>
            </a:r>
            <a:endParaRPr lang="en-US" altLang="en-US" sz="2500" b="1" dirty="0">
              <a:latin typeface="+mj-lt"/>
              <a:ea typeface="ＭＳ Ｐゴシック" panose="020B0600070205080204" pitchFamily="34" charset="-128"/>
              <a:cs typeface="Arial" pitchFamily="34" charset="0"/>
            </a:endParaRPr>
          </a:p>
        </p:txBody>
      </p:sp>
      <p:sp>
        <p:nvSpPr>
          <p:cNvPr id="3" name="Title 1">
            <a:extLst>
              <a:ext uri="{FF2B5EF4-FFF2-40B4-BE49-F238E27FC236}">
                <a16:creationId xmlns:a16="http://schemas.microsoft.com/office/drawing/2014/main" id="{DE982085-CF48-4189-99A8-F183BE581AA1}"/>
              </a:ext>
            </a:extLst>
          </p:cNvPr>
          <p:cNvSpPr txBox="1">
            <a:spLocks/>
          </p:cNvSpPr>
          <p:nvPr/>
        </p:nvSpPr>
        <p:spPr>
          <a:xfrm>
            <a:off x="838199" y="4100520"/>
            <a:ext cx="10515600" cy="164306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0" kern="1200" cap="all" spc="-150" baseline="0">
                <a:solidFill>
                  <a:schemeClr val="bg1"/>
                </a:solidFill>
                <a:latin typeface="Raleway" panose="020B0503030101060003" pitchFamily="34" charset="0"/>
                <a:ea typeface="+mj-ea"/>
                <a:cs typeface="+mj-cs"/>
              </a:defRPr>
            </a:lvl1pPr>
          </a:lstStyle>
          <a:p>
            <a:pPr algn="ctr">
              <a:buNone/>
            </a:pPr>
            <a:r>
              <a:rPr lang="en-US" sz="2800" dirty="0">
                <a:latin typeface="+mj-lt"/>
                <a:cs typeface="Arial" pitchFamily="34" charset="0"/>
              </a:rPr>
              <a:t>What works best for you? </a:t>
            </a:r>
          </a:p>
          <a:p>
            <a:pPr algn="ctr">
              <a:buNone/>
            </a:pPr>
            <a:endParaRPr lang="en-US" sz="2800" dirty="0">
              <a:latin typeface="+mj-lt"/>
              <a:cs typeface="Arial" pitchFamily="34" charset="0"/>
            </a:endParaRPr>
          </a:p>
          <a:p>
            <a:pPr algn="ctr">
              <a:buNone/>
            </a:pPr>
            <a:r>
              <a:rPr lang="en-US" sz="2800" dirty="0">
                <a:latin typeface="+mj-lt"/>
                <a:cs typeface="Arial" pitchFamily="34" charset="0"/>
              </a:rPr>
              <a:t>What helps you deal with stress?</a:t>
            </a:r>
          </a:p>
        </p:txBody>
      </p:sp>
    </p:spTree>
    <p:extLst>
      <p:ext uri="{BB962C8B-B14F-4D97-AF65-F5344CB8AC3E}">
        <p14:creationId xmlns:p14="http://schemas.microsoft.com/office/powerpoint/2010/main" val="2935580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299" y="634654"/>
            <a:ext cx="7467601" cy="436093"/>
          </a:xfrm>
        </p:spPr>
        <p:txBody>
          <a:bodyPr/>
          <a:lstStyle/>
          <a:p>
            <a:r>
              <a:rPr lang="en-US" sz="3600" b="1" dirty="0">
                <a:solidFill>
                  <a:schemeClr val="tx2"/>
                </a:solidFill>
                <a:latin typeface="+mj-lt"/>
                <a:cs typeface="Arial" pitchFamily="34" charset="0"/>
              </a:rPr>
              <a:t>The Key Elements of Stress</a:t>
            </a:r>
            <a:endParaRPr lang="en-US" dirty="0">
              <a:solidFill>
                <a:schemeClr val="tx2"/>
              </a:solidFill>
              <a:latin typeface="+mj-lt"/>
            </a:endParaRPr>
          </a:p>
        </p:txBody>
      </p:sp>
      <p:sp>
        <p:nvSpPr>
          <p:cNvPr id="3" name="Text Placeholder 2"/>
          <p:cNvSpPr>
            <a:spLocks noGrp="1"/>
          </p:cNvSpPr>
          <p:nvPr>
            <p:ph type="body" sz="half" idx="22"/>
          </p:nvPr>
        </p:nvSpPr>
        <p:spPr>
          <a:xfrm>
            <a:off x="885824" y="1639966"/>
            <a:ext cx="10387014" cy="4375072"/>
          </a:xfrm>
        </p:spPr>
        <p:txBody>
          <a:bodyPr/>
          <a:lstStyle/>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Understanding WHAT it is, how it works</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Knowing our OWN responses, understanding how we deal with it</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And most important, knowing HOW to deal with it</a:t>
            </a:r>
          </a:p>
        </p:txBody>
      </p:sp>
    </p:spTree>
    <p:extLst>
      <p:ext uri="{BB962C8B-B14F-4D97-AF65-F5344CB8AC3E}">
        <p14:creationId xmlns:p14="http://schemas.microsoft.com/office/powerpoint/2010/main" val="3416981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15A25-625C-4C02-81BF-61919C406460}"/>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dirty="0">
                <a:solidFill>
                  <a:schemeClr val="tx2"/>
                </a:solidFill>
                <a:latin typeface="+mj-lt"/>
              </a:rPr>
              <a:t>Your Kepro EAP</a:t>
            </a:r>
            <a:r>
              <a:rPr lang="en-US" sz="4400" dirty="0">
                <a:solidFill>
                  <a:srgbClr val="FFFFFF"/>
                </a:solidFill>
                <a:latin typeface="+mj-lt"/>
              </a:rPr>
              <a:t>ur Kepro EAP </a:t>
            </a:r>
            <a:endParaRPr lang="en-US" sz="44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736D761A-EFA2-45DF-97F5-97C93389D07C}"/>
              </a:ext>
            </a:extLst>
          </p:cNvPr>
          <p:cNvSpPr>
            <a:spLocks noGrp="1"/>
          </p:cNvSpPr>
          <p:nvPr>
            <p:ph type="body" sz="half" idx="22"/>
          </p:nvPr>
        </p:nvSpPr>
        <p:spPr>
          <a:xfrm>
            <a:off x="4447308" y="591344"/>
            <a:ext cx="6906491" cy="5585619"/>
          </a:xfrm>
        </p:spPr>
        <p:txBody>
          <a:bodyPr vert="horz" lIns="91440" tIns="45720" rIns="91440" bIns="45720" rtlCol="0" anchor="ctr">
            <a:normAutofit/>
          </a:bodyPr>
          <a:lstStyle/>
          <a:p>
            <a:pPr marL="285750" indent="-228600">
              <a:buClr>
                <a:schemeClr val="tx2"/>
              </a:buClr>
              <a:buFont typeface="Arial" panose="020B0604020202020204" pitchFamily="34" charset="0"/>
              <a:buChar char="•"/>
            </a:pPr>
            <a:r>
              <a:rPr lang="en-US" sz="1600" dirty="0">
                <a:solidFill>
                  <a:schemeClr val="tx2"/>
                </a:solidFill>
                <a:latin typeface="Raleway SemiBold" panose="020B0604020202020204" charset="0"/>
              </a:rPr>
              <a:t>EAP Services available to employees, any household members and dependents</a:t>
            </a:r>
          </a:p>
          <a:p>
            <a:pPr marL="285750" indent="-228600">
              <a:buClr>
                <a:schemeClr val="tx2"/>
              </a:buClr>
              <a:buFont typeface="Arial" panose="020B0604020202020204" pitchFamily="34" charset="0"/>
              <a:buChar char="•"/>
            </a:pPr>
            <a:r>
              <a:rPr lang="en-US" sz="1600" dirty="0">
                <a:solidFill>
                  <a:schemeClr val="tx2"/>
                </a:solidFill>
                <a:latin typeface="Raleway SemiBold" panose="020B0604020202020204" charset="0"/>
              </a:rPr>
              <a:t>Confidential</a:t>
            </a:r>
          </a:p>
          <a:p>
            <a:pPr marL="285750" indent="-228600">
              <a:buClr>
                <a:schemeClr val="tx2"/>
              </a:buClr>
              <a:buFont typeface="Arial" panose="020B0604020202020204" pitchFamily="34" charset="0"/>
              <a:buChar char="•"/>
            </a:pPr>
            <a:r>
              <a:rPr lang="en-US" sz="1600" dirty="0">
                <a:solidFill>
                  <a:schemeClr val="tx2"/>
                </a:solidFill>
                <a:latin typeface="Raleway SemiBold" panose="020B0604020202020204" charset="0"/>
              </a:rPr>
              <a:t>EAP Counselors available 24/7/365 via 833-539-7285</a:t>
            </a:r>
          </a:p>
          <a:p>
            <a:pPr marL="285750" indent="-228600">
              <a:buClr>
                <a:schemeClr val="tx2"/>
              </a:buClr>
              <a:buFont typeface="Arial" panose="020B0604020202020204" pitchFamily="34" charset="0"/>
              <a:buChar char="•"/>
            </a:pPr>
            <a:r>
              <a:rPr lang="en-US" sz="1600" dirty="0">
                <a:solidFill>
                  <a:schemeClr val="tx2"/>
                </a:solidFill>
                <a:latin typeface="Raleway SemiBold" panose="020B0604020202020204" charset="0"/>
              </a:rPr>
              <a:t>Up to 6 in person counseling sessions, per issue, per year, per household member</a:t>
            </a:r>
          </a:p>
          <a:p>
            <a:pPr marL="285750" indent="-228600">
              <a:buClr>
                <a:schemeClr val="tx2"/>
              </a:buClr>
              <a:buFont typeface="Arial" panose="020B0604020202020204" pitchFamily="34" charset="0"/>
              <a:buChar char="•"/>
            </a:pPr>
            <a:r>
              <a:rPr lang="en-US" sz="1600" dirty="0">
                <a:solidFill>
                  <a:schemeClr val="tx2"/>
                </a:solidFill>
                <a:latin typeface="Raleway SemiBold" panose="020B0604020202020204" charset="0"/>
              </a:rPr>
              <a:t>Management Consultations</a:t>
            </a:r>
          </a:p>
          <a:p>
            <a:pPr marL="285750" indent="-228600">
              <a:buClr>
                <a:schemeClr val="tx2"/>
              </a:buClr>
              <a:buFont typeface="Arial" panose="020B0604020202020204" pitchFamily="34" charset="0"/>
              <a:buChar char="•"/>
            </a:pPr>
            <a:r>
              <a:rPr lang="en-US" sz="1600" dirty="0">
                <a:solidFill>
                  <a:schemeClr val="tx2"/>
                </a:solidFill>
                <a:latin typeface="Raleway SemiBold" panose="020B0604020202020204" charset="0"/>
              </a:rPr>
              <a:t>Financial/Legal Consultation and Referral Service</a:t>
            </a:r>
          </a:p>
          <a:p>
            <a:pPr marL="285750" indent="-228600">
              <a:buClr>
                <a:schemeClr val="tx2"/>
              </a:buClr>
              <a:buFont typeface="Arial" panose="020B0604020202020204" pitchFamily="34" charset="0"/>
              <a:buChar char="•"/>
            </a:pPr>
            <a:r>
              <a:rPr lang="en-US" sz="1600" dirty="0">
                <a:solidFill>
                  <a:schemeClr val="tx2"/>
                </a:solidFill>
                <a:latin typeface="Raleway SemiBold" panose="020B0604020202020204" charset="0"/>
              </a:rPr>
              <a:t>Work/Life &amp; Convenience Services</a:t>
            </a:r>
          </a:p>
          <a:p>
            <a:pPr marL="285750" indent="-228600">
              <a:buClr>
                <a:schemeClr val="tx2"/>
              </a:buClr>
              <a:buFont typeface="Arial" panose="020B0604020202020204" pitchFamily="34" charset="0"/>
              <a:buChar char="•"/>
            </a:pPr>
            <a:r>
              <a:rPr lang="en-US" sz="1600" dirty="0">
                <a:solidFill>
                  <a:srgbClr val="0070C0"/>
                </a:solidFill>
                <a:latin typeface="Raleway SemiBold" panose="020B0604020202020204" charset="0"/>
              </a:rPr>
              <a:t>https://sowi.mylifeexpert.com </a:t>
            </a:r>
            <a:r>
              <a:rPr lang="en-US" sz="1600" dirty="0">
                <a:solidFill>
                  <a:schemeClr val="tx2"/>
                </a:solidFill>
                <a:latin typeface="Raleway SemiBold" panose="020B0604020202020204" charset="0"/>
              </a:rPr>
              <a:t>Company code:  SOWI</a:t>
            </a:r>
          </a:p>
          <a:p>
            <a:pPr indent="-228600">
              <a:buFont typeface="Arial" panose="020B0604020202020204" pitchFamily="34" charset="0"/>
              <a:buChar char="•"/>
            </a:pPr>
            <a:endParaRPr lang="en-US" sz="1600" dirty="0">
              <a:latin typeface="Raleway SemiBold" panose="020B0604020202020204" charset="0"/>
              <a:ea typeface="+mn-ea"/>
              <a:cs typeface="+mn-cs"/>
            </a:endParaRPr>
          </a:p>
        </p:txBody>
      </p:sp>
    </p:spTree>
    <p:extLst>
      <p:ext uri="{BB962C8B-B14F-4D97-AF65-F5344CB8AC3E}">
        <p14:creationId xmlns:p14="http://schemas.microsoft.com/office/powerpoint/2010/main" val="2323363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3B02D-E8B3-4813-93FD-50125E15E8A7}"/>
              </a:ext>
            </a:extLst>
          </p:cNvPr>
          <p:cNvSpPr>
            <a:spLocks noGrp="1"/>
          </p:cNvSpPr>
          <p:nvPr>
            <p:ph type="title"/>
          </p:nvPr>
        </p:nvSpPr>
        <p:spPr/>
        <p:txBody>
          <a:bodyPr/>
          <a:lstStyle/>
          <a:p>
            <a:r>
              <a:rPr lang="en-US" dirty="0"/>
              <a:t>Questions &amp; Answer</a:t>
            </a:r>
          </a:p>
        </p:txBody>
      </p:sp>
      <p:sp>
        <p:nvSpPr>
          <p:cNvPr id="3" name="Text Placeholder 2">
            <a:extLst>
              <a:ext uri="{FF2B5EF4-FFF2-40B4-BE49-F238E27FC236}">
                <a16:creationId xmlns:a16="http://schemas.microsoft.com/office/drawing/2014/main" id="{9235416B-4B43-4D30-A1AB-3D4E6ADB65EE}"/>
              </a:ext>
            </a:extLst>
          </p:cNvPr>
          <p:cNvSpPr>
            <a:spLocks noGrp="1"/>
          </p:cNvSpPr>
          <p:nvPr>
            <p:ph type="body" idx="14"/>
          </p:nvPr>
        </p:nvSpPr>
        <p:spPr/>
        <p:txBody>
          <a:bodyPr/>
          <a:lstStyle/>
          <a:p>
            <a:r>
              <a:rPr lang="en-US" dirty="0"/>
              <a:t>Stress Reduction Tool Bag</a:t>
            </a:r>
          </a:p>
        </p:txBody>
      </p:sp>
      <p:pic>
        <p:nvPicPr>
          <p:cNvPr id="10" name="Picture Placeholder 9" descr="A picture containing person, grass, man, looking&#10;&#10;Description automatically generated">
            <a:extLst>
              <a:ext uri="{FF2B5EF4-FFF2-40B4-BE49-F238E27FC236}">
                <a16:creationId xmlns:a16="http://schemas.microsoft.com/office/drawing/2014/main" id="{6455AFEE-6AC6-4FCF-A2A0-7DE44CC5480A}"/>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val="0"/>
              </a:ext>
            </a:extLst>
          </a:blip>
          <a:srcRect t="14992" b="14992"/>
          <a:stretch>
            <a:fillRect/>
          </a:stretch>
        </p:blipFill>
        <p:spPr/>
      </p:pic>
    </p:spTree>
    <p:extLst>
      <p:ext uri="{BB962C8B-B14F-4D97-AF65-F5344CB8AC3E}">
        <p14:creationId xmlns:p14="http://schemas.microsoft.com/office/powerpoint/2010/main" val="34152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DF019-C59C-4DB6-8967-C3CD28D240E3}"/>
              </a:ext>
            </a:extLst>
          </p:cNvPr>
          <p:cNvSpPr>
            <a:spLocks noGrp="1"/>
          </p:cNvSpPr>
          <p:nvPr>
            <p:ph type="body" sz="quarter" idx="18"/>
          </p:nvPr>
        </p:nvSpPr>
        <p:spPr>
          <a:xfrm>
            <a:off x="4741399" y="1646200"/>
            <a:ext cx="5688476" cy="4401317"/>
          </a:xfrm>
        </p:spPr>
        <p:txBody>
          <a:bodyPr>
            <a:normAutofit/>
          </a:bodyPr>
          <a:lstStyle/>
          <a:p>
            <a:pPr>
              <a:spcBef>
                <a:spcPts val="1200"/>
              </a:spcBef>
              <a:spcAft>
                <a:spcPts val="600"/>
              </a:spcAft>
              <a:buClr>
                <a:schemeClr val="tx2"/>
              </a:buClr>
              <a:buSzPct val="100000"/>
              <a:buFont typeface="Arial" panose="020B0604020202020204" pitchFamily="34" charset="0"/>
              <a:buChar char="•"/>
            </a:pPr>
            <a:r>
              <a:rPr lang="en-US" dirty="0">
                <a:solidFill>
                  <a:schemeClr val="tx2"/>
                </a:solidFill>
                <a:latin typeface="Raleway SemiBold" panose="020B0604020202020204" charset="0"/>
                <a:cs typeface="Arial" pitchFamily="34" charset="0"/>
              </a:rPr>
              <a:t>All stress impacts our life: big and small</a:t>
            </a:r>
          </a:p>
          <a:p>
            <a:pPr>
              <a:spcBef>
                <a:spcPts val="1200"/>
              </a:spcBef>
              <a:spcAft>
                <a:spcPts val="600"/>
              </a:spcAft>
              <a:buClr>
                <a:schemeClr val="tx2"/>
              </a:buClr>
              <a:buSzPct val="100000"/>
              <a:buFont typeface="Arial" panose="020B0604020202020204" pitchFamily="34" charset="0"/>
              <a:buChar char="•"/>
            </a:pPr>
            <a:r>
              <a:rPr lang="en-US" dirty="0">
                <a:solidFill>
                  <a:schemeClr val="tx2"/>
                </a:solidFill>
                <a:latin typeface="Raleway SemiBold" panose="020B0604020202020204" charset="0"/>
                <a:cs typeface="Arial" pitchFamily="34" charset="0"/>
              </a:rPr>
              <a:t>Being consumed by technology increases our tendency to feel stressed</a:t>
            </a:r>
          </a:p>
          <a:p>
            <a:pPr>
              <a:spcBef>
                <a:spcPts val="1200"/>
              </a:spcBef>
              <a:spcAft>
                <a:spcPts val="600"/>
              </a:spcAft>
              <a:buClr>
                <a:schemeClr val="tx2"/>
              </a:buClr>
              <a:buSzPct val="100000"/>
              <a:buFont typeface="Arial" panose="020B0604020202020204" pitchFamily="34" charset="0"/>
              <a:buChar char="•"/>
            </a:pPr>
            <a:r>
              <a:rPr lang="en-US" dirty="0">
                <a:solidFill>
                  <a:schemeClr val="tx2"/>
                </a:solidFill>
                <a:latin typeface="Raleway SemiBold" panose="020B0604020202020204" charset="0"/>
                <a:cs typeface="Arial" pitchFamily="34" charset="0"/>
              </a:rPr>
              <a:t>70% of Americans admit to “feeling stressed” during the workday</a:t>
            </a:r>
          </a:p>
          <a:p>
            <a:pPr lvl="1">
              <a:spcBef>
                <a:spcPts val="0"/>
              </a:spcBef>
              <a:buClr>
                <a:schemeClr val="tx2"/>
              </a:buClr>
              <a:buSzPct val="80000"/>
              <a:buFont typeface="Courier New" panose="02070309020205020404" pitchFamily="49" charset="0"/>
              <a:buChar char="o"/>
            </a:pPr>
            <a:r>
              <a:rPr lang="en-US" sz="1600" dirty="0">
                <a:solidFill>
                  <a:schemeClr val="tx2"/>
                </a:solidFill>
                <a:latin typeface="Raleway SemiBold" panose="020B0604020202020204" charset="0"/>
                <a:cs typeface="Arial" pitchFamily="34" charset="0"/>
              </a:rPr>
              <a:t>Stress can trigger and flare many health conditions</a:t>
            </a:r>
          </a:p>
          <a:p>
            <a:pPr lvl="1">
              <a:spcBef>
                <a:spcPts val="0"/>
              </a:spcBef>
              <a:buClr>
                <a:schemeClr val="tx2"/>
              </a:buClr>
              <a:buSzPct val="80000"/>
              <a:buFont typeface="Courier New" panose="02070309020205020404" pitchFamily="49" charset="0"/>
              <a:buChar char="o"/>
            </a:pPr>
            <a:r>
              <a:rPr lang="en-US" sz="1600" dirty="0">
                <a:solidFill>
                  <a:schemeClr val="tx2"/>
                </a:solidFill>
                <a:latin typeface="Raleway SemiBold" panose="020B0604020202020204" charset="0"/>
                <a:cs typeface="Arial" pitchFamily="34" charset="0"/>
              </a:rPr>
              <a:t>The risk for a heart attack goes up to 21 times higher in the weeks surrounding a traumatic event, like the death of a loved one</a:t>
            </a:r>
          </a:p>
          <a:p>
            <a:pPr lvl="1">
              <a:spcBef>
                <a:spcPts val="0"/>
              </a:spcBef>
              <a:buClr>
                <a:schemeClr val="tx2"/>
              </a:buClr>
              <a:buSzPct val="80000"/>
              <a:buFont typeface="Courier New" panose="02070309020205020404" pitchFamily="49" charset="0"/>
              <a:buChar char="o"/>
            </a:pPr>
            <a:r>
              <a:rPr lang="en-US" sz="1600" dirty="0">
                <a:solidFill>
                  <a:schemeClr val="tx2"/>
                </a:solidFill>
                <a:latin typeface="Raleway SemiBold" panose="020B0604020202020204" charset="0"/>
                <a:cs typeface="Arial" pitchFamily="34" charset="0"/>
              </a:rPr>
              <a:t>75 percent of healthcare costs are associated with chronic illness — and stress is the No. 1 cause of chronic illness</a:t>
            </a:r>
          </a:p>
          <a:p>
            <a:pPr>
              <a:spcBef>
                <a:spcPts val="1200"/>
              </a:spcBef>
              <a:spcAft>
                <a:spcPts val="600"/>
              </a:spcAft>
              <a:buClr>
                <a:schemeClr val="tx2"/>
              </a:buClr>
              <a:buSzPct val="100000"/>
              <a:buFont typeface="Arial" panose="020B0604020202020204" pitchFamily="34" charset="0"/>
              <a:buChar char="•"/>
            </a:pPr>
            <a:r>
              <a:rPr lang="en-US" dirty="0">
                <a:solidFill>
                  <a:schemeClr val="tx2"/>
                </a:solidFill>
                <a:latin typeface="Raleway SemiBold" panose="020B0604020202020204" charset="0"/>
                <a:cs typeface="Arial" pitchFamily="34" charset="0"/>
              </a:rPr>
              <a:t>Being "stressed" is becoming the new normal</a:t>
            </a:r>
          </a:p>
          <a:p>
            <a:pPr>
              <a:spcBef>
                <a:spcPts val="1200"/>
              </a:spcBef>
              <a:spcAft>
                <a:spcPts val="600"/>
              </a:spcAft>
              <a:buClr>
                <a:schemeClr val="tx2"/>
              </a:buClr>
              <a:buSzPct val="100000"/>
              <a:buFont typeface="Arial" panose="020B0604020202020204" pitchFamily="34" charset="0"/>
              <a:buChar char="•"/>
            </a:pPr>
            <a:r>
              <a:rPr lang="en-US" dirty="0">
                <a:solidFill>
                  <a:schemeClr val="tx2"/>
                </a:solidFill>
                <a:latin typeface="Raleway SemiBold" panose="020B0604020202020204" charset="0"/>
                <a:cs typeface="Arial" pitchFamily="34" charset="0"/>
              </a:rPr>
              <a:t>Avoid your seasonal cold </a:t>
            </a:r>
            <a:r>
              <a:rPr lang="en-US" sz="1600" dirty="0">
                <a:solidFill>
                  <a:schemeClr val="tx2"/>
                </a:solidFill>
                <a:latin typeface="Raleway SemiBold" panose="020B0604020202020204" charset="0"/>
                <a:cs typeface="Arial" pitchFamily="34" charset="0"/>
              </a:rPr>
              <a:t>—</a:t>
            </a:r>
            <a:r>
              <a:rPr lang="en-US" dirty="0">
                <a:solidFill>
                  <a:schemeClr val="tx2"/>
                </a:solidFill>
                <a:latin typeface="Raleway SemiBold" panose="020B0604020202020204" charset="0"/>
                <a:cs typeface="Arial" pitchFamily="34" charset="0"/>
              </a:rPr>
              <a:t> avoid stress!!</a:t>
            </a:r>
          </a:p>
        </p:txBody>
      </p:sp>
      <p:sp>
        <p:nvSpPr>
          <p:cNvPr id="3" name="Title 2">
            <a:extLst>
              <a:ext uri="{FF2B5EF4-FFF2-40B4-BE49-F238E27FC236}">
                <a16:creationId xmlns:a16="http://schemas.microsoft.com/office/drawing/2014/main" id="{C2B7E6AE-D013-4E35-958C-DB7E9028FEFF}"/>
              </a:ext>
            </a:extLst>
          </p:cNvPr>
          <p:cNvSpPr>
            <a:spLocks noGrp="1"/>
          </p:cNvSpPr>
          <p:nvPr>
            <p:ph type="title"/>
          </p:nvPr>
        </p:nvSpPr>
        <p:spPr>
          <a:xfrm>
            <a:off x="4741398" y="692265"/>
            <a:ext cx="6666384" cy="374287"/>
          </a:xfrm>
        </p:spPr>
        <p:txBody>
          <a:bodyPr/>
          <a:lstStyle/>
          <a:p>
            <a:r>
              <a:rPr lang="en-US" sz="3600" b="1" dirty="0">
                <a:solidFill>
                  <a:schemeClr val="tx2"/>
                </a:solidFill>
                <a:latin typeface="+mj-lt"/>
                <a:cs typeface="Arial" pitchFamily="34" charset="0"/>
              </a:rPr>
              <a:t>Real Facts About Stress</a:t>
            </a:r>
            <a:endParaRPr lang="en-US" sz="3600" dirty="0">
              <a:solidFill>
                <a:schemeClr val="tx2"/>
              </a:solidFill>
              <a:latin typeface="+mj-lt"/>
            </a:endParaRPr>
          </a:p>
        </p:txBody>
      </p:sp>
      <p:pic>
        <p:nvPicPr>
          <p:cNvPr id="9" name="Picture Placeholder 8">
            <a:extLst>
              <a:ext uri="{FF2B5EF4-FFF2-40B4-BE49-F238E27FC236}">
                <a16:creationId xmlns:a16="http://schemas.microsoft.com/office/drawing/2014/main" id="{89C87A16-E0B8-4930-8979-075A480C3B1E}"/>
              </a:ext>
            </a:extLst>
          </p:cNvPr>
          <p:cNvPicPr>
            <a:picLocks noGrp="1" noChangeAspect="1"/>
          </p:cNvPicPr>
          <p:nvPr>
            <p:ph type="pic" sz="quarter" idx="19"/>
          </p:nvPr>
        </p:nvPicPr>
        <p:blipFill>
          <a:blip r:embed="rId3" cstate="hqprint">
            <a:extLst>
              <a:ext uri="{28A0092B-C50C-407E-A947-70E740481C1C}">
                <a14:useLocalDpi xmlns:a14="http://schemas.microsoft.com/office/drawing/2010/main" val="0"/>
              </a:ext>
            </a:extLst>
          </a:blip>
          <a:srcRect l="6217" r="6217"/>
          <a:stretch>
            <a:fillRect/>
          </a:stretch>
        </p:blipFill>
        <p:spPr/>
      </p:pic>
    </p:spTree>
    <p:extLst>
      <p:ext uri="{BB962C8B-B14F-4D97-AF65-F5344CB8AC3E}">
        <p14:creationId xmlns:p14="http://schemas.microsoft.com/office/powerpoint/2010/main" val="1217424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6C4B-B523-419E-BC95-1EB3CA014234}"/>
              </a:ext>
            </a:extLst>
          </p:cNvPr>
          <p:cNvSpPr>
            <a:spLocks noGrp="1"/>
          </p:cNvSpPr>
          <p:nvPr>
            <p:ph type="title"/>
          </p:nvPr>
        </p:nvSpPr>
        <p:spPr/>
        <p:txBody>
          <a:bodyPr/>
          <a:lstStyle/>
          <a:p>
            <a:r>
              <a:rPr lang="en-US" dirty="0"/>
              <a:t>Session Evaluation</a:t>
            </a:r>
          </a:p>
        </p:txBody>
      </p:sp>
      <p:pic>
        <p:nvPicPr>
          <p:cNvPr id="5" name="Picture 4">
            <a:extLst>
              <a:ext uri="{FF2B5EF4-FFF2-40B4-BE49-F238E27FC236}">
                <a16:creationId xmlns:a16="http://schemas.microsoft.com/office/drawing/2014/main" id="{3F99BFDA-6ACA-4486-BCF1-F762EC7F2965}"/>
              </a:ext>
            </a:extLst>
          </p:cNvPr>
          <p:cNvPicPr>
            <a:picLocks noChangeAspect="1"/>
          </p:cNvPicPr>
          <p:nvPr/>
        </p:nvPicPr>
        <p:blipFill>
          <a:blip r:embed="rId2"/>
          <a:stretch>
            <a:fillRect/>
          </a:stretch>
        </p:blipFill>
        <p:spPr>
          <a:xfrm>
            <a:off x="3490912" y="1369406"/>
            <a:ext cx="5210175" cy="5219700"/>
          </a:xfrm>
          <a:prstGeom prst="rect">
            <a:avLst/>
          </a:prstGeom>
        </p:spPr>
      </p:pic>
    </p:spTree>
    <p:extLst>
      <p:ext uri="{BB962C8B-B14F-4D97-AF65-F5344CB8AC3E}">
        <p14:creationId xmlns:p14="http://schemas.microsoft.com/office/powerpoint/2010/main" val="1387015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634654"/>
            <a:ext cx="8567738" cy="436093"/>
          </a:xfrm>
        </p:spPr>
        <p:txBody>
          <a:bodyPr/>
          <a:lstStyle/>
          <a:p>
            <a:r>
              <a:rPr lang="en-US" sz="3600" b="1" dirty="0">
                <a:solidFill>
                  <a:schemeClr val="tx2"/>
                </a:solidFill>
                <a:latin typeface="+mj-lt"/>
                <a:cs typeface="Arial" pitchFamily="34" charset="0"/>
              </a:rPr>
              <a:t>What Does the Newest Research Say?</a:t>
            </a:r>
            <a:endParaRPr lang="en-US" dirty="0">
              <a:solidFill>
                <a:schemeClr val="tx2"/>
              </a:solidFill>
              <a:latin typeface="+mj-lt"/>
            </a:endParaRPr>
          </a:p>
        </p:txBody>
      </p:sp>
      <p:sp>
        <p:nvSpPr>
          <p:cNvPr id="3" name="Text Placeholder 2"/>
          <p:cNvSpPr>
            <a:spLocks noGrp="1"/>
          </p:cNvSpPr>
          <p:nvPr>
            <p:ph type="body" sz="half" idx="22"/>
          </p:nvPr>
        </p:nvSpPr>
        <p:spPr>
          <a:xfrm>
            <a:off x="885824" y="1639966"/>
            <a:ext cx="10387014" cy="4375072"/>
          </a:xfrm>
        </p:spPr>
        <p:txBody>
          <a:bodyPr/>
          <a:lstStyle/>
          <a:p>
            <a:pPr>
              <a:spcBef>
                <a:spcPts val="1200"/>
              </a:spcBef>
              <a:spcAft>
                <a:spcPts val="600"/>
              </a:spcAft>
              <a:buClr>
                <a:schemeClr val="bg1">
                  <a:lumMod val="95000"/>
                </a:schemeClr>
              </a:buClr>
              <a:buSzPct val="130000"/>
              <a:buNone/>
            </a:pPr>
            <a:r>
              <a:rPr lang="en-US" sz="1500" b="1" dirty="0">
                <a:solidFill>
                  <a:schemeClr val="tx2"/>
                </a:solidFill>
                <a:latin typeface="Raleway SemiBold" panose="020B0604020202020204" charset="0"/>
                <a:cs typeface="Arial" pitchFamily="34" charset="0"/>
              </a:rPr>
              <a:t>Top Stressors in the US</a:t>
            </a:r>
            <a:endParaRPr lang="en-US" sz="1500" dirty="0">
              <a:solidFill>
                <a:schemeClr val="tx2"/>
              </a:solidFill>
              <a:latin typeface="Raleway SemiBold" panose="020B0604020202020204" charset="0"/>
              <a:cs typeface="Arial" pitchFamily="34" charset="0"/>
            </a:endParaRP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Job/Work</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Finances</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Health</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Relationships - This includes death, illness, divorce, gaining a family member, arguments, being lonely</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Nutrition</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The media and how it affects us</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Sleep issues </a:t>
            </a:r>
          </a:p>
        </p:txBody>
      </p:sp>
    </p:spTree>
    <p:extLst>
      <p:ext uri="{BB962C8B-B14F-4D97-AF65-F5344CB8AC3E}">
        <p14:creationId xmlns:p14="http://schemas.microsoft.com/office/powerpoint/2010/main" val="234251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0DFF-1BC2-4698-A795-B451D124E88C}"/>
              </a:ext>
            </a:extLst>
          </p:cNvPr>
          <p:cNvSpPr>
            <a:spLocks noGrp="1"/>
          </p:cNvSpPr>
          <p:nvPr>
            <p:ph type="title"/>
          </p:nvPr>
        </p:nvSpPr>
        <p:spPr>
          <a:xfrm>
            <a:off x="838199" y="1785939"/>
            <a:ext cx="10515600" cy="1643062"/>
          </a:xfrm>
        </p:spPr>
        <p:txBody>
          <a:bodyPr/>
          <a:lstStyle/>
          <a:p>
            <a:pPr>
              <a:buNone/>
            </a:pPr>
            <a:r>
              <a:rPr lang="en-US" sz="2800" b="1" dirty="0">
                <a:latin typeface="+mj-lt"/>
                <a:cs typeface="Arial" pitchFamily="34" charset="0"/>
              </a:rPr>
              <a:t>Objectives</a:t>
            </a:r>
            <a:endParaRPr lang="en-US" altLang="en-US" sz="2500" b="1" dirty="0">
              <a:latin typeface="+mj-lt"/>
              <a:ea typeface="ＭＳ Ｐゴシック" panose="020B0600070205080204" pitchFamily="34" charset="-128"/>
              <a:cs typeface="Arial" pitchFamily="34" charset="0"/>
            </a:endParaRPr>
          </a:p>
        </p:txBody>
      </p:sp>
      <p:sp>
        <p:nvSpPr>
          <p:cNvPr id="3" name="Title 1">
            <a:extLst>
              <a:ext uri="{FF2B5EF4-FFF2-40B4-BE49-F238E27FC236}">
                <a16:creationId xmlns:a16="http://schemas.microsoft.com/office/drawing/2014/main" id="{DE982085-CF48-4189-99A8-F183BE581AA1}"/>
              </a:ext>
            </a:extLst>
          </p:cNvPr>
          <p:cNvSpPr txBox="1">
            <a:spLocks/>
          </p:cNvSpPr>
          <p:nvPr/>
        </p:nvSpPr>
        <p:spPr>
          <a:xfrm>
            <a:off x="838199" y="3429000"/>
            <a:ext cx="10515600" cy="164306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0" kern="1200" cap="all" spc="-150" baseline="0">
                <a:solidFill>
                  <a:schemeClr val="bg1"/>
                </a:solidFill>
                <a:latin typeface="Raleway" panose="020B0503030101060003" pitchFamily="34" charset="0"/>
                <a:ea typeface="+mj-ea"/>
                <a:cs typeface="+mj-cs"/>
              </a:defRPr>
            </a:lvl1pPr>
          </a:lstStyle>
          <a:p>
            <a:pPr algn="ctr">
              <a:buNone/>
            </a:pPr>
            <a:r>
              <a:rPr lang="en-US" sz="2800" dirty="0">
                <a:latin typeface="+mj-lt"/>
                <a:cs typeface="Arial" pitchFamily="34" charset="0"/>
              </a:rPr>
              <a:t>How do you know when you are stressed?</a:t>
            </a:r>
          </a:p>
        </p:txBody>
      </p:sp>
    </p:spTree>
    <p:extLst>
      <p:ext uri="{BB962C8B-B14F-4D97-AF65-F5344CB8AC3E}">
        <p14:creationId xmlns:p14="http://schemas.microsoft.com/office/powerpoint/2010/main" val="2324629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913E15CC-B074-4BA1-984F-A353400E574F}"/>
              </a:ext>
            </a:extLst>
          </p:cNvPr>
          <p:cNvPicPr>
            <a:picLocks noChangeAspect="1" noChangeArrowheads="1"/>
          </p:cNvPicPr>
          <p:nvPr/>
        </p:nvPicPr>
        <p:blipFill>
          <a:blip r:embed="rId3"/>
          <a:srcRect/>
          <a:stretch>
            <a:fillRect/>
          </a:stretch>
        </p:blipFill>
        <p:spPr bwMode="auto">
          <a:xfrm>
            <a:off x="2714625" y="1657434"/>
            <a:ext cx="6762750" cy="3962316"/>
          </a:xfrm>
          <a:prstGeom prst="rect">
            <a:avLst/>
          </a:prstGeom>
          <a:noFill/>
          <a:ln w="9525">
            <a:noFill/>
            <a:miter lim="800000"/>
            <a:headEnd/>
            <a:tailEnd/>
          </a:ln>
          <a:effectLst/>
        </p:spPr>
      </p:pic>
    </p:spTree>
    <p:extLst>
      <p:ext uri="{BB962C8B-B14F-4D97-AF65-F5344CB8AC3E}">
        <p14:creationId xmlns:p14="http://schemas.microsoft.com/office/powerpoint/2010/main" val="2391155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57AA4-41E5-4619-8678-997809803282}"/>
              </a:ext>
            </a:extLst>
          </p:cNvPr>
          <p:cNvPicPr>
            <a:picLocks noChangeAspect="1" noChangeArrowheads="1"/>
          </p:cNvPicPr>
          <p:nvPr/>
        </p:nvPicPr>
        <p:blipFill>
          <a:blip r:embed="rId3"/>
          <a:srcRect/>
          <a:stretch>
            <a:fillRect/>
          </a:stretch>
        </p:blipFill>
        <p:spPr bwMode="auto">
          <a:xfrm>
            <a:off x="2564855" y="1719303"/>
            <a:ext cx="7062289" cy="3962316"/>
          </a:xfrm>
          <a:prstGeom prst="rect">
            <a:avLst/>
          </a:prstGeom>
          <a:noFill/>
          <a:ln w="9525">
            <a:noFill/>
            <a:miter lim="800000"/>
            <a:headEnd/>
            <a:tailEnd/>
          </a:ln>
          <a:effectLst/>
        </p:spPr>
      </p:pic>
    </p:spTree>
    <p:extLst>
      <p:ext uri="{BB962C8B-B14F-4D97-AF65-F5344CB8AC3E}">
        <p14:creationId xmlns:p14="http://schemas.microsoft.com/office/powerpoint/2010/main" val="3209555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23C175-1DA3-45D6-845B-171E29618EB8}"/>
              </a:ext>
            </a:extLst>
          </p:cNvPr>
          <p:cNvSpPr>
            <a:spLocks noGrp="1"/>
          </p:cNvSpPr>
          <p:nvPr>
            <p:ph type="body" sz="quarter" idx="18"/>
          </p:nvPr>
        </p:nvSpPr>
        <p:spPr>
          <a:xfrm>
            <a:off x="838199" y="1803367"/>
            <a:ext cx="6391276" cy="3970415"/>
          </a:xfrm>
        </p:spPr>
        <p:txBody>
          <a:bodyPr>
            <a:normAutofit/>
          </a:bodyPr>
          <a:lstStyle/>
          <a:p>
            <a:pPr>
              <a:spcBef>
                <a:spcPts val="1200"/>
              </a:spcBef>
              <a:buClr>
                <a:schemeClr val="tx2"/>
              </a:buClr>
              <a:buSzPct val="100000"/>
              <a:buFont typeface="Arial" panose="020B0604020202020204" pitchFamily="34" charset="0"/>
              <a:buChar char="•"/>
            </a:pPr>
            <a:r>
              <a:rPr lang="en-US" sz="1600" dirty="0">
                <a:solidFill>
                  <a:schemeClr val="tx2"/>
                </a:solidFill>
                <a:latin typeface="Raleway SemiBold" panose="020B0604020202020204" charset="0"/>
                <a:cs typeface="Arial" pitchFamily="34" charset="0"/>
              </a:rPr>
              <a:t>Trigger happens, endocrine system responds with increased adrenaline and cortisol</a:t>
            </a:r>
          </a:p>
          <a:p>
            <a:pPr>
              <a:spcBef>
                <a:spcPts val="1200"/>
              </a:spcBef>
              <a:buClr>
                <a:schemeClr val="tx2"/>
              </a:buClr>
              <a:buSzPct val="100000"/>
              <a:buFont typeface="Arial" panose="020B0604020202020204" pitchFamily="34" charset="0"/>
              <a:buChar char="•"/>
            </a:pPr>
            <a:r>
              <a:rPr lang="en-US" sz="1600" dirty="0">
                <a:solidFill>
                  <a:schemeClr val="tx2"/>
                </a:solidFill>
                <a:latin typeface="Raleway SemiBold" panose="020B0604020202020204" charset="0"/>
                <a:cs typeface="Arial" pitchFamily="34" charset="0"/>
              </a:rPr>
              <a:t>Body ready for action</a:t>
            </a:r>
          </a:p>
          <a:p>
            <a:pPr>
              <a:spcBef>
                <a:spcPts val="1200"/>
              </a:spcBef>
              <a:buClr>
                <a:schemeClr val="tx2"/>
              </a:buClr>
              <a:buSzPct val="100000"/>
              <a:buFont typeface="Arial" panose="020B0604020202020204" pitchFamily="34" charset="0"/>
              <a:buChar char="•"/>
            </a:pPr>
            <a:r>
              <a:rPr lang="en-US" sz="1600" dirty="0">
                <a:solidFill>
                  <a:schemeClr val="tx2"/>
                </a:solidFill>
                <a:latin typeface="Raleway SemiBold" panose="020B0604020202020204" charset="0"/>
                <a:cs typeface="Arial" pitchFamily="34" charset="0"/>
              </a:rPr>
              <a:t>Heart pounds faster</a:t>
            </a:r>
          </a:p>
          <a:p>
            <a:pPr>
              <a:spcBef>
                <a:spcPts val="1200"/>
              </a:spcBef>
              <a:buClr>
                <a:schemeClr val="tx2"/>
              </a:buClr>
              <a:buSzPct val="100000"/>
              <a:buFont typeface="Arial" panose="020B0604020202020204" pitchFamily="34" charset="0"/>
              <a:buChar char="•"/>
            </a:pPr>
            <a:r>
              <a:rPr lang="en-US" sz="1600" dirty="0">
                <a:solidFill>
                  <a:schemeClr val="tx2"/>
                </a:solidFill>
                <a:latin typeface="Raleway SemiBold" panose="020B0604020202020204" charset="0"/>
                <a:cs typeface="Arial" pitchFamily="34" charset="0"/>
              </a:rPr>
              <a:t>Muscles tighten</a:t>
            </a:r>
          </a:p>
          <a:p>
            <a:pPr>
              <a:spcBef>
                <a:spcPts val="1200"/>
              </a:spcBef>
              <a:buClr>
                <a:schemeClr val="tx2"/>
              </a:buClr>
              <a:buSzPct val="100000"/>
              <a:buFont typeface="Arial" panose="020B0604020202020204" pitchFamily="34" charset="0"/>
              <a:buChar char="•"/>
            </a:pPr>
            <a:r>
              <a:rPr lang="en-US" sz="1600" dirty="0">
                <a:solidFill>
                  <a:schemeClr val="tx2"/>
                </a:solidFill>
                <a:latin typeface="Raleway SemiBold" panose="020B0604020202020204" charset="0"/>
                <a:cs typeface="Arial" pitchFamily="34" charset="0"/>
              </a:rPr>
              <a:t>Blood pressure rises</a:t>
            </a:r>
          </a:p>
          <a:p>
            <a:pPr>
              <a:spcBef>
                <a:spcPts val="1200"/>
              </a:spcBef>
              <a:buClr>
                <a:schemeClr val="tx2"/>
              </a:buClr>
              <a:buSzPct val="100000"/>
              <a:buFont typeface="Arial" panose="020B0604020202020204" pitchFamily="34" charset="0"/>
              <a:buChar char="•"/>
            </a:pPr>
            <a:r>
              <a:rPr lang="en-US" sz="1600" dirty="0">
                <a:solidFill>
                  <a:schemeClr val="tx2"/>
                </a:solidFill>
                <a:latin typeface="Raleway SemiBold" panose="020B0604020202020204" charset="0"/>
                <a:cs typeface="Arial" pitchFamily="34" charset="0"/>
              </a:rPr>
              <a:t>Breath quickens</a:t>
            </a:r>
          </a:p>
          <a:p>
            <a:pPr>
              <a:spcBef>
                <a:spcPts val="1200"/>
              </a:spcBef>
              <a:buClr>
                <a:schemeClr val="tx2"/>
              </a:buClr>
              <a:buSzPct val="100000"/>
              <a:buFont typeface="Arial" panose="020B0604020202020204" pitchFamily="34" charset="0"/>
              <a:buChar char="•"/>
            </a:pPr>
            <a:r>
              <a:rPr lang="en-US" sz="1600" dirty="0">
                <a:solidFill>
                  <a:schemeClr val="tx2"/>
                </a:solidFill>
                <a:latin typeface="Raleway SemiBold" panose="020B0604020202020204" charset="0"/>
                <a:cs typeface="Arial" pitchFamily="34" charset="0"/>
              </a:rPr>
              <a:t>Senses sharpen</a:t>
            </a:r>
          </a:p>
        </p:txBody>
      </p:sp>
      <p:sp>
        <p:nvSpPr>
          <p:cNvPr id="3" name="Title 2">
            <a:extLst>
              <a:ext uri="{FF2B5EF4-FFF2-40B4-BE49-F238E27FC236}">
                <a16:creationId xmlns:a16="http://schemas.microsoft.com/office/drawing/2014/main" id="{F7270489-39D6-4D1A-AA24-B7DB6321D261}"/>
              </a:ext>
            </a:extLst>
          </p:cNvPr>
          <p:cNvSpPr>
            <a:spLocks noGrp="1"/>
          </p:cNvSpPr>
          <p:nvPr>
            <p:ph type="title"/>
          </p:nvPr>
        </p:nvSpPr>
        <p:spPr>
          <a:xfrm>
            <a:off x="838198" y="633767"/>
            <a:ext cx="7748590" cy="374287"/>
          </a:xfrm>
        </p:spPr>
        <p:txBody>
          <a:bodyPr/>
          <a:lstStyle/>
          <a:p>
            <a:r>
              <a:rPr lang="en-US" sz="3600" b="1" dirty="0">
                <a:solidFill>
                  <a:schemeClr val="tx2"/>
                </a:solidFill>
                <a:latin typeface="+mj-lt"/>
                <a:cs typeface="Arial" pitchFamily="34" charset="0"/>
              </a:rPr>
              <a:t>How You Know You’re Stressed</a:t>
            </a:r>
            <a:endParaRPr lang="en-US" sz="3500" dirty="0">
              <a:solidFill>
                <a:schemeClr val="tx2"/>
              </a:solidFill>
              <a:latin typeface="+mj-lt"/>
            </a:endParaRPr>
          </a:p>
        </p:txBody>
      </p:sp>
      <p:pic>
        <p:nvPicPr>
          <p:cNvPr id="9" name="Picture Placeholder 8">
            <a:extLst>
              <a:ext uri="{FF2B5EF4-FFF2-40B4-BE49-F238E27FC236}">
                <a16:creationId xmlns:a16="http://schemas.microsoft.com/office/drawing/2014/main" id="{196C2745-BBA9-4B05-B0EA-79862971316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3740" b="23740"/>
          <a:stretch>
            <a:fillRect/>
          </a:stretch>
        </p:blipFill>
        <p:spPr/>
      </p:pic>
    </p:spTree>
    <p:extLst>
      <p:ext uri="{BB962C8B-B14F-4D97-AF65-F5344CB8AC3E}">
        <p14:creationId xmlns:p14="http://schemas.microsoft.com/office/powerpoint/2010/main" val="3298443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634654"/>
            <a:ext cx="5638800" cy="436093"/>
          </a:xfrm>
        </p:spPr>
        <p:txBody>
          <a:bodyPr/>
          <a:lstStyle/>
          <a:p>
            <a:r>
              <a:rPr lang="en-US" sz="3600" b="1" dirty="0">
                <a:solidFill>
                  <a:schemeClr val="tx2"/>
                </a:solidFill>
                <a:latin typeface="+mj-lt"/>
                <a:cs typeface="Arial" pitchFamily="34" charset="0"/>
              </a:rPr>
              <a:t>Good Stress – Bad Stress</a:t>
            </a:r>
            <a:endParaRPr lang="en-US" dirty="0">
              <a:solidFill>
                <a:schemeClr val="tx2"/>
              </a:solidFill>
              <a:latin typeface="+mj-lt"/>
            </a:endParaRPr>
          </a:p>
        </p:txBody>
      </p:sp>
      <p:sp>
        <p:nvSpPr>
          <p:cNvPr id="5" name="Text Placeholder 4">
            <a:extLst>
              <a:ext uri="{FF2B5EF4-FFF2-40B4-BE49-F238E27FC236}">
                <a16:creationId xmlns:a16="http://schemas.microsoft.com/office/drawing/2014/main" id="{9AD407FB-9353-48C6-BFCE-0C32FE4463D8}"/>
              </a:ext>
            </a:extLst>
          </p:cNvPr>
          <p:cNvSpPr>
            <a:spLocks noGrp="1"/>
          </p:cNvSpPr>
          <p:nvPr>
            <p:ph type="body" sz="half" idx="22"/>
          </p:nvPr>
        </p:nvSpPr>
        <p:spPr>
          <a:xfrm>
            <a:off x="885825" y="1639965"/>
            <a:ext cx="5210174" cy="3578070"/>
          </a:xfrm>
        </p:spPr>
        <p:txBody>
          <a:bodyPr/>
          <a:lstStyle/>
          <a:p>
            <a:pPr>
              <a:buClr>
                <a:schemeClr val="tx1">
                  <a:lumMod val="50000"/>
                  <a:lumOff val="50000"/>
                </a:schemeClr>
              </a:buClr>
              <a:buSzPct val="130000"/>
              <a:buNone/>
            </a:pPr>
            <a:r>
              <a:rPr lang="en-US" sz="1500" b="1" dirty="0">
                <a:solidFill>
                  <a:schemeClr val="tx2"/>
                </a:solidFill>
                <a:latin typeface="Raleway SemiBold" panose="020B0604020202020204" charset="0"/>
                <a:cs typeface="Arial" pitchFamily="34" charset="0"/>
              </a:rPr>
              <a:t>Good Stress</a:t>
            </a:r>
          </a:p>
          <a:p>
            <a:pPr>
              <a:buClr>
                <a:schemeClr val="tx1">
                  <a:lumMod val="50000"/>
                  <a:lumOff val="50000"/>
                </a:schemeClr>
              </a:buClr>
              <a:buSzPct val="130000"/>
              <a:buNone/>
            </a:pPr>
            <a:endParaRPr lang="en-US" sz="1500" dirty="0">
              <a:solidFill>
                <a:schemeClr val="tx2"/>
              </a:solidFill>
              <a:latin typeface="Raleway SemiBold" panose="020B0604020202020204" charset="0"/>
              <a:cs typeface="Arial" pitchFamily="34" charset="0"/>
            </a:endParaRP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The only “stress free” people are deceased</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Adrenaline sharpens our senses, Cortisol preps your body for action</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Helps us get it done</a:t>
            </a:r>
          </a:p>
        </p:txBody>
      </p:sp>
      <p:sp>
        <p:nvSpPr>
          <p:cNvPr id="8" name="Text Placeholder 4">
            <a:extLst>
              <a:ext uri="{FF2B5EF4-FFF2-40B4-BE49-F238E27FC236}">
                <a16:creationId xmlns:a16="http://schemas.microsoft.com/office/drawing/2014/main" id="{32F9114A-2417-4F49-A5D7-7CAE5F09868F}"/>
              </a:ext>
            </a:extLst>
          </p:cNvPr>
          <p:cNvSpPr txBox="1">
            <a:spLocks/>
          </p:cNvSpPr>
          <p:nvPr/>
        </p:nvSpPr>
        <p:spPr>
          <a:xfrm>
            <a:off x="6095999" y="1639964"/>
            <a:ext cx="5210176" cy="3578071"/>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Clr>
                <a:schemeClr val="tx1">
                  <a:lumMod val="50000"/>
                  <a:lumOff val="50000"/>
                </a:schemeClr>
              </a:buClr>
              <a:buSzPct val="130000"/>
              <a:buNone/>
            </a:pPr>
            <a:r>
              <a:rPr lang="en-US" sz="1500" b="1" dirty="0">
                <a:solidFill>
                  <a:schemeClr val="tx2"/>
                </a:solidFill>
                <a:latin typeface="Raleway SemiBold" panose="020B0604020202020204" charset="0"/>
                <a:cs typeface="Arial" pitchFamily="34" charset="0"/>
              </a:rPr>
              <a:t>Bad Stress</a:t>
            </a:r>
          </a:p>
          <a:p>
            <a:pPr>
              <a:buClr>
                <a:schemeClr val="tx1">
                  <a:lumMod val="50000"/>
                  <a:lumOff val="50000"/>
                </a:schemeClr>
              </a:buClr>
              <a:buSzPct val="130000"/>
              <a:buNone/>
            </a:pPr>
            <a:endParaRPr lang="en-US" sz="1500" dirty="0">
              <a:solidFill>
                <a:schemeClr val="tx2"/>
              </a:solidFill>
              <a:latin typeface="Raleway SemiBold" panose="020B0604020202020204" charset="0"/>
              <a:cs typeface="Arial" pitchFamily="34" charset="0"/>
            </a:endParaRP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If we get too stressed it  lowers our immune system</a:t>
            </a:r>
          </a:p>
          <a:p>
            <a:pPr marL="285750" indent="-285750">
              <a:spcBef>
                <a:spcPts val="1200"/>
              </a:spcBef>
              <a:buClr>
                <a:schemeClr val="tx2"/>
              </a:buClr>
              <a:buSzPct val="100000"/>
              <a:buFont typeface="Arial" panose="020B0604020202020204" pitchFamily="34" charset="0"/>
              <a:buChar char="•"/>
            </a:pPr>
            <a:r>
              <a:rPr lang="en-US" sz="1500" dirty="0">
                <a:solidFill>
                  <a:schemeClr val="tx2"/>
                </a:solidFill>
                <a:latin typeface="Raleway SemiBold" panose="020B0604020202020204" charset="0"/>
                <a:cs typeface="Arial" pitchFamily="34" charset="0"/>
              </a:rPr>
              <a:t>When you push it onto your co-workers or family members</a:t>
            </a:r>
          </a:p>
        </p:txBody>
      </p:sp>
    </p:spTree>
    <p:extLst>
      <p:ext uri="{BB962C8B-B14F-4D97-AF65-F5344CB8AC3E}">
        <p14:creationId xmlns:p14="http://schemas.microsoft.com/office/powerpoint/2010/main" val="3823040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0DFF-1BC2-4698-A795-B451D124E88C}"/>
              </a:ext>
            </a:extLst>
          </p:cNvPr>
          <p:cNvSpPr>
            <a:spLocks noGrp="1"/>
          </p:cNvSpPr>
          <p:nvPr>
            <p:ph type="title"/>
          </p:nvPr>
        </p:nvSpPr>
        <p:spPr>
          <a:xfrm>
            <a:off x="838199" y="1785939"/>
            <a:ext cx="10515600" cy="1643062"/>
          </a:xfrm>
        </p:spPr>
        <p:txBody>
          <a:bodyPr/>
          <a:lstStyle/>
          <a:p>
            <a:pPr>
              <a:buNone/>
            </a:pPr>
            <a:r>
              <a:rPr lang="en-US" sz="2800" b="1" dirty="0">
                <a:latin typeface="+mj-lt"/>
                <a:cs typeface="Arial" pitchFamily="34" charset="0"/>
              </a:rPr>
              <a:t>Breakout 1</a:t>
            </a:r>
            <a:endParaRPr lang="en-US" altLang="en-US" sz="2500" b="1" dirty="0">
              <a:latin typeface="+mj-lt"/>
              <a:ea typeface="ＭＳ Ｐゴシック" panose="020B0600070205080204" pitchFamily="34" charset="-128"/>
              <a:cs typeface="Arial" pitchFamily="34" charset="0"/>
            </a:endParaRPr>
          </a:p>
        </p:txBody>
      </p:sp>
      <p:sp>
        <p:nvSpPr>
          <p:cNvPr id="3" name="Title 1">
            <a:extLst>
              <a:ext uri="{FF2B5EF4-FFF2-40B4-BE49-F238E27FC236}">
                <a16:creationId xmlns:a16="http://schemas.microsoft.com/office/drawing/2014/main" id="{DE982085-CF48-4189-99A8-F183BE581AA1}"/>
              </a:ext>
            </a:extLst>
          </p:cNvPr>
          <p:cNvSpPr txBox="1">
            <a:spLocks/>
          </p:cNvSpPr>
          <p:nvPr/>
        </p:nvSpPr>
        <p:spPr>
          <a:xfrm>
            <a:off x="838199" y="4100520"/>
            <a:ext cx="10515600" cy="164306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0" kern="1200" cap="all" spc="-150" baseline="0">
                <a:solidFill>
                  <a:schemeClr val="bg1"/>
                </a:solidFill>
                <a:latin typeface="Raleway" panose="020B0503030101060003" pitchFamily="34" charset="0"/>
                <a:ea typeface="+mj-ea"/>
                <a:cs typeface="+mj-cs"/>
              </a:defRPr>
            </a:lvl1pPr>
          </a:lstStyle>
          <a:p>
            <a:pPr algn="ctr">
              <a:buNone/>
            </a:pPr>
            <a:r>
              <a:rPr lang="en-US" sz="2500" dirty="0">
                <a:latin typeface="+mj-lt"/>
                <a:cs typeface="Arial" pitchFamily="34" charset="0"/>
              </a:rPr>
              <a:t>Turn to your neighbor and discuss what your personal stressors are?</a:t>
            </a:r>
          </a:p>
          <a:p>
            <a:pPr algn="ctr">
              <a:buNone/>
            </a:pPr>
            <a:endParaRPr lang="en-US" sz="2000" dirty="0">
              <a:latin typeface="+mj-lt"/>
              <a:cs typeface="Arial" pitchFamily="34" charset="0"/>
            </a:endParaRPr>
          </a:p>
          <a:p>
            <a:pPr algn="ctr">
              <a:buNone/>
            </a:pPr>
            <a:r>
              <a:rPr lang="en-US" sz="2500" dirty="0">
                <a:latin typeface="+mj-lt"/>
                <a:cs typeface="Arial" pitchFamily="34" charset="0"/>
              </a:rPr>
              <a:t>What pushes your button and triggers you? </a:t>
            </a:r>
          </a:p>
        </p:txBody>
      </p:sp>
    </p:spTree>
    <p:extLst>
      <p:ext uri="{BB962C8B-B14F-4D97-AF65-F5344CB8AC3E}">
        <p14:creationId xmlns:p14="http://schemas.microsoft.com/office/powerpoint/2010/main" val="12044502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Kepro Colors">
      <a:dk1>
        <a:srgbClr val="000000"/>
      </a:dk1>
      <a:lt1>
        <a:srgbClr val="FFFFFF"/>
      </a:lt1>
      <a:dk2>
        <a:srgbClr val="37465E"/>
      </a:dk2>
      <a:lt2>
        <a:srgbClr val="FFFFFF"/>
      </a:lt2>
      <a:accent1>
        <a:srgbClr val="70C2D4"/>
      </a:accent1>
      <a:accent2>
        <a:srgbClr val="546980"/>
      </a:accent2>
      <a:accent3>
        <a:srgbClr val="36365C"/>
      </a:accent3>
      <a:accent4>
        <a:srgbClr val="D4CCA8"/>
      </a:accent4>
      <a:accent5>
        <a:srgbClr val="EF8A45"/>
      </a:accent5>
      <a:accent6>
        <a:srgbClr val="D9C973"/>
      </a:accent6>
      <a:hlink>
        <a:srgbClr val="BDE3E8"/>
      </a:hlink>
      <a:folHlink>
        <a:srgbClr val="545454"/>
      </a:folHlink>
    </a:clrScheme>
    <a:fontScheme name="Kepro">
      <a:majorFont>
        <a:latin typeface="Ralewa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2D5FAC1B0F474EA0A4CE63B594478E" ma:contentTypeVersion="12" ma:contentTypeDescription="Create a new document." ma:contentTypeScope="" ma:versionID="9991dc0766c806b55f2cb81627205128">
  <xsd:schema xmlns:xsd="http://www.w3.org/2001/XMLSchema" xmlns:xs="http://www.w3.org/2001/XMLSchema" xmlns:p="http://schemas.microsoft.com/office/2006/metadata/properties" xmlns:ns2="09a30ee2-1caf-47ed-b0bd-3ae54742cbde" xmlns:ns3="8249b341-fd8d-4f11-a3f4-f93b81cf4a24" targetNamespace="http://schemas.microsoft.com/office/2006/metadata/properties" ma:root="true" ma:fieldsID="43703ec363eed5bf96ac60e59857f4c5" ns2:_="" ns3:_="">
    <xsd:import namespace="09a30ee2-1caf-47ed-b0bd-3ae54742cbde"/>
    <xsd:import namespace="8249b341-fd8d-4f11-a3f4-f93b81cf4a2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30ee2-1caf-47ed-b0bd-3ae54742cb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49b341-fd8d-4f11-a3f4-f93b81cf4a2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B610F8-E288-4FE4-9030-6CABADB0D4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a30ee2-1caf-47ed-b0bd-3ae54742cbde"/>
    <ds:schemaRef ds:uri="8249b341-fd8d-4f11-a3f4-f93b81cf4a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46E3ED-FFB0-4141-9647-02E3979050BE}">
  <ds:schemaRefs>
    <ds:schemaRef ds:uri="http://purl.org/dc/terms/"/>
    <ds:schemaRef ds:uri="http://schemas.openxmlformats.org/package/2006/metadata/core-properties"/>
    <ds:schemaRef ds:uri="http://schemas.microsoft.com/office/infopath/2007/PartnerControls"/>
    <ds:schemaRef ds:uri="http://www.w3.org/XML/1998/namespace"/>
    <ds:schemaRef ds:uri="09a30ee2-1caf-47ed-b0bd-3ae54742cbde"/>
    <ds:schemaRef ds:uri="http://schemas.microsoft.com/office/2006/metadata/properties"/>
    <ds:schemaRef ds:uri="http://schemas.microsoft.com/office/2006/documentManagement/types"/>
    <ds:schemaRef ds:uri="8249b341-fd8d-4f11-a3f4-f93b81cf4a24"/>
    <ds:schemaRef ds:uri="http://purl.org/dc/elements/1.1/"/>
    <ds:schemaRef ds:uri="http://purl.org/dc/dcmitype/"/>
  </ds:schemaRefs>
</ds:datastoreItem>
</file>

<file path=customXml/itemProps3.xml><?xml version="1.0" encoding="utf-8"?>
<ds:datastoreItem xmlns:ds="http://schemas.openxmlformats.org/officeDocument/2006/customXml" ds:itemID="{BB302847-182A-48BF-8368-051EFD7218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2786</TotalTime>
  <Words>3927</Words>
  <Application>Microsoft Office PowerPoint</Application>
  <PresentationFormat>Widescreen</PresentationFormat>
  <Paragraphs>304</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Raleway Light</vt:lpstr>
      <vt:lpstr>Raleway</vt:lpstr>
      <vt:lpstr>ＭＳ Ｐゴシック</vt:lpstr>
      <vt:lpstr>Arial</vt:lpstr>
      <vt:lpstr>Courier New</vt:lpstr>
      <vt:lpstr>Raleway SemiBold</vt:lpstr>
      <vt:lpstr>Calibri</vt:lpstr>
      <vt:lpstr>Open Sans</vt:lpstr>
      <vt:lpstr>Custom Design</vt:lpstr>
      <vt:lpstr>Stress Reduction Tool Bag</vt:lpstr>
      <vt:lpstr>Real Facts About Stress</vt:lpstr>
      <vt:lpstr>What Does the Newest Research Say?</vt:lpstr>
      <vt:lpstr>Objectives</vt:lpstr>
      <vt:lpstr>PowerPoint Presentation</vt:lpstr>
      <vt:lpstr>PowerPoint Presentation</vt:lpstr>
      <vt:lpstr>How You Know You’re Stressed</vt:lpstr>
      <vt:lpstr>Good Stress – Bad Stress</vt:lpstr>
      <vt:lpstr>Breakout 1</vt:lpstr>
      <vt:lpstr>Identifying Triggers</vt:lpstr>
      <vt:lpstr>How to Know When Others are Stressed</vt:lpstr>
      <vt:lpstr>Tool Bag</vt:lpstr>
      <vt:lpstr>Mindful Communication</vt:lpstr>
      <vt:lpstr>What the Experts are Saying….</vt:lpstr>
      <vt:lpstr>And this, too…</vt:lpstr>
      <vt:lpstr>Breakout 2</vt:lpstr>
      <vt:lpstr>The Key Elements of Stress</vt:lpstr>
      <vt:lpstr>Your Kepro EAPur Kepro EAP </vt:lpstr>
      <vt:lpstr>Questions &amp; Answer</vt:lpstr>
      <vt:lpstr>Session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Linh Le</dc:creator>
  <cp:lastModifiedBy>Galaviz, Dalinda</cp:lastModifiedBy>
  <cp:revision>447</cp:revision>
  <dcterms:created xsi:type="dcterms:W3CDTF">2020-03-20T15:14:34Z</dcterms:created>
  <dcterms:modified xsi:type="dcterms:W3CDTF">2021-05-27T18:02:58Z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0x010100BB2D5FAC1B0F474EA0A4CE63B594478E</vt:lpwstr>
  </property>
</Properties>
</file>