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8" r:id="rId2"/>
    <p:sldId id="271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A4E"/>
    <a:srgbClr val="CD612C"/>
    <a:srgbClr val="000000"/>
    <a:srgbClr val="9E1B2F"/>
    <a:srgbClr val="106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66"/>
    <p:restoredTop sz="94669"/>
  </p:normalViewPr>
  <p:slideViewPr>
    <p:cSldViewPr snapToGrid="0" snapToObjects="1" showGuides="1">
      <p:cViewPr>
        <p:scale>
          <a:sx n="114" d="100"/>
          <a:sy n="114" d="100"/>
        </p:scale>
        <p:origin x="25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A8250-B431-3C48-8927-1D8EB7E87B8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76B4-7E36-E74D-90A4-2984F0F8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not for Parkside … 50</a:t>
            </a:r>
            <a:r>
              <a:rPr lang="en-US" baseline="30000" dirty="0" smtClean="0"/>
              <a:t>th</a:t>
            </a:r>
            <a:r>
              <a:rPr lang="en-US" dirty="0" smtClean="0"/>
              <a:t> anniversary theme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04C7E-C213-4CF5-B647-B3FFC786C0C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7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51123" y="0"/>
            <a:ext cx="8740877" cy="6858000"/>
          </a:xfrm>
          <a:prstGeom prst="rect">
            <a:avLst/>
          </a:prstGeom>
          <a:solidFill>
            <a:srgbClr val="72A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4872" y="1122363"/>
            <a:ext cx="716721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4872" y="3602038"/>
            <a:ext cx="716721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3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1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487046"/>
            <a:ext cx="7080249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3550" y="1868487"/>
            <a:ext cx="708025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1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51123" y="0"/>
            <a:ext cx="8740877" cy="6858000"/>
          </a:xfrm>
          <a:prstGeom prst="rect">
            <a:avLst/>
          </a:prstGeom>
          <a:solidFill>
            <a:srgbClr val="72A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1709738"/>
            <a:ext cx="70739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73550" y="4589463"/>
            <a:ext cx="70739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47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487046"/>
            <a:ext cx="708025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3550" y="1825625"/>
            <a:ext cx="708025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9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494748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0" y="2094948"/>
            <a:ext cx="2744788" cy="376610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72AA4E"/>
                </a:solidFill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73550" y="2094948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02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1" y="482600"/>
            <a:ext cx="3423754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51912" y="987425"/>
            <a:ext cx="3503475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73551" y="2082800"/>
            <a:ext cx="342375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24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365125"/>
            <a:ext cx="7081838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3550" y="1681163"/>
            <a:ext cx="708183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CD61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3550" y="2505075"/>
            <a:ext cx="708183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9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550" y="487046"/>
            <a:ext cx="708025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1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760788" y="0"/>
            <a:ext cx="843121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8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6447-A568-F44C-9FFE-BA9F18487113}" type="datetimeFigureOut">
              <a:rPr lang="en-US" smtClean="0"/>
              <a:t>1/13/18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D19732-1EF7-4C18-B9BE-889304F2B4ED}" type="datetimeFigureOut">
              <a:rPr lang="en-US" smtClean="0"/>
              <a:pPr/>
              <a:t>1/13/18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69360" cy="6858000"/>
          </a:xfrm>
          <a:prstGeom prst="rect">
            <a:avLst/>
          </a:prstGeom>
          <a:solidFill>
            <a:srgbClr val="106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69" y="5979925"/>
            <a:ext cx="2828036" cy="479804"/>
          </a:xfrm>
          <a:prstGeom prst="rect">
            <a:avLst/>
          </a:prstGeom>
        </p:spPr>
      </p:pic>
      <p:pic>
        <p:nvPicPr>
          <p:cNvPr id="3" name="Picture 2" descr="50-logo-white-web-600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34590"/>
            <a:ext cx="3352801" cy="333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6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3" r:id="rId7"/>
    <p:sldLayoutId id="2147483654" r:id="rId8"/>
    <p:sldLayoutId id="2147483655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8279" y="1514902"/>
            <a:ext cx="5525601" cy="40621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/>
          </a:p>
        </p:txBody>
      </p:sp>
      <p:sp>
        <p:nvSpPr>
          <p:cNvPr id="3" name="TextBox 2"/>
          <p:cNvSpPr txBox="1"/>
          <p:nvPr/>
        </p:nvSpPr>
        <p:spPr>
          <a:xfrm>
            <a:off x="1267873" y="-385086"/>
            <a:ext cx="184731" cy="584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199" dirty="0"/>
          </a:p>
        </p:txBody>
      </p:sp>
      <p:sp>
        <p:nvSpPr>
          <p:cNvPr id="9" name="TextBox 8"/>
          <p:cNvSpPr txBox="1"/>
          <p:nvPr/>
        </p:nvSpPr>
        <p:spPr>
          <a:xfrm>
            <a:off x="550270" y="2217684"/>
            <a:ext cx="5611250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199" dirty="0"/>
          </a:p>
        </p:txBody>
      </p:sp>
    </p:spTree>
    <p:extLst>
      <p:ext uri="{BB962C8B-B14F-4D97-AF65-F5344CB8AC3E}">
        <p14:creationId xmlns:p14="http://schemas.microsoft.com/office/powerpoint/2010/main" val="102008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4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6A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69" y="5979925"/>
            <a:ext cx="2828036" cy="479804"/>
          </a:xfrm>
          <a:prstGeom prst="rect">
            <a:avLst/>
          </a:prstGeom>
        </p:spPr>
      </p:pic>
      <p:pic>
        <p:nvPicPr>
          <p:cNvPr id="7" name="Picture 6" descr="50-logo-white-web-6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34590"/>
            <a:ext cx="3352801" cy="3336037"/>
          </a:xfrm>
          <a:prstGeom prst="rect">
            <a:avLst/>
          </a:prstGeom>
        </p:spPr>
      </p:pic>
      <p:pic>
        <p:nvPicPr>
          <p:cNvPr id="8" name="Picture 7" descr="50-tag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012" y="4096122"/>
            <a:ext cx="9518255" cy="62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90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9939E-6 9.02151E-8 L 0.3547 0.0048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28" y="23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641E-6 4.94101E-6 L 0.37137 0.0048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6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9</Words>
  <Application>Microsoft Macintosh PowerPoint</Application>
  <PresentationFormat>Widescreen</PresentationFormat>
  <Paragraphs>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UW-Parkside Record Enrollment</dc:title>
  <dc:creator>Sekas, Kimberly A</dc:creator>
  <cp:lastModifiedBy>Sekas, Kimberly A</cp:lastModifiedBy>
  <cp:revision>31</cp:revision>
  <dcterms:created xsi:type="dcterms:W3CDTF">2017-09-10T17:09:48Z</dcterms:created>
  <dcterms:modified xsi:type="dcterms:W3CDTF">2018-01-13T15:35:12Z</dcterms:modified>
</cp:coreProperties>
</file>