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"/>
  </p:notesMasterIdLst>
  <p:sldIdLst>
    <p:sldId id="268" r:id="rId2"/>
    <p:sldId id="273" r:id="rId3"/>
    <p:sldId id="270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12C"/>
    <a:srgbClr val="72AA4E"/>
    <a:srgbClr val="000000"/>
    <a:srgbClr val="9E1B2F"/>
    <a:srgbClr val="106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64"/>
    <p:restoredTop sz="94669"/>
  </p:normalViewPr>
  <p:slideViewPr>
    <p:cSldViewPr snapToGrid="0" snapToObjects="1" showGuides="1">
      <p:cViewPr>
        <p:scale>
          <a:sx n="100" d="100"/>
          <a:sy n="100" d="100"/>
        </p:scale>
        <p:origin x="1504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A8250-B431-3C48-8927-1D8EB7E87B80}" type="datetimeFigureOut">
              <a:rPr lang="en-US" smtClean="0"/>
              <a:t>1/13/18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76B4-7E36-E74D-90A4-2984F0F8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not for Parkside … 50</a:t>
            </a:r>
            <a:r>
              <a:rPr lang="en-US" baseline="30000" dirty="0" smtClean="0"/>
              <a:t>th</a:t>
            </a:r>
            <a:r>
              <a:rPr lang="en-US" dirty="0" smtClean="0"/>
              <a:t> anniversary theme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04C7E-C213-4CF5-B647-B3FFC786C0C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7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51672" y="0"/>
            <a:ext cx="6092328" cy="6858000"/>
          </a:xfrm>
          <a:prstGeom prst="rect">
            <a:avLst/>
          </a:prstGeom>
          <a:solidFill>
            <a:srgbClr val="72A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2349" y="1122363"/>
            <a:ext cx="5109072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2349" y="3602038"/>
            <a:ext cx="510907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380" y="365126"/>
            <a:ext cx="5000969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0" y="1825625"/>
            <a:ext cx="500097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29637" y="0"/>
            <a:ext cx="6114363" cy="6858000"/>
          </a:xfrm>
          <a:prstGeom prst="rect">
            <a:avLst/>
          </a:prstGeom>
          <a:solidFill>
            <a:srgbClr val="72A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482" y="1363370"/>
            <a:ext cx="5403831" cy="3221139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0482" y="4748271"/>
            <a:ext cx="5403831" cy="1693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263" y="365126"/>
            <a:ext cx="5078086" cy="1628927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72142" y="0"/>
            <a:ext cx="6058789" cy="68580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5505" y="365125"/>
            <a:ext cx="5311379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72AA4E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5505" y="1681163"/>
            <a:ext cx="5311379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CD612C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5505" y="2505075"/>
            <a:ext cx="5311379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9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29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3069985" cy="6858000"/>
          </a:xfrm>
          <a:prstGeom prst="rect">
            <a:avLst/>
          </a:prstGeom>
          <a:solidFill>
            <a:srgbClr val="106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7" y="5979925"/>
            <a:ext cx="2303315" cy="390780"/>
          </a:xfrm>
          <a:prstGeom prst="rect">
            <a:avLst/>
          </a:prstGeom>
        </p:spPr>
      </p:pic>
      <p:pic>
        <p:nvPicPr>
          <p:cNvPr id="2" name="Picture 1" descr="50-logo-white-web-600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87" y="172605"/>
            <a:ext cx="2726006" cy="271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89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8" r:id="rId4"/>
    <p:sldLayoutId id="2147483681" r:id="rId5"/>
    <p:sldLayoutId id="2147483653" r:id="rId6"/>
    <p:sldLayoutId id="214748365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305717" y="1514903"/>
            <a:ext cx="5525601" cy="406218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/>
          </a:p>
        </p:txBody>
      </p:sp>
      <p:sp>
        <p:nvSpPr>
          <p:cNvPr id="3" name="TextBox 2"/>
          <p:cNvSpPr txBox="1"/>
          <p:nvPr/>
        </p:nvSpPr>
        <p:spPr>
          <a:xfrm>
            <a:off x="-184731" y="-292324"/>
            <a:ext cx="184731" cy="584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199" dirty="0"/>
          </a:p>
        </p:txBody>
      </p:sp>
      <p:sp>
        <p:nvSpPr>
          <p:cNvPr id="9" name="TextBox 8"/>
          <p:cNvSpPr txBox="1"/>
          <p:nvPr/>
        </p:nvSpPr>
        <p:spPr>
          <a:xfrm>
            <a:off x="-973731" y="2217688"/>
            <a:ext cx="5611251" cy="584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199" dirty="0"/>
          </a:p>
        </p:txBody>
      </p:sp>
    </p:spTree>
    <p:extLst>
      <p:ext uri="{BB962C8B-B14F-4D97-AF65-F5344CB8AC3E}">
        <p14:creationId xmlns:p14="http://schemas.microsoft.com/office/powerpoint/2010/main" val="102008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6A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50-tag-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06" y="4096123"/>
            <a:ext cx="8594605" cy="562556"/>
          </a:xfrm>
          <a:prstGeom prst="rect">
            <a:avLst/>
          </a:prstGeom>
        </p:spPr>
      </p:pic>
      <p:pic>
        <p:nvPicPr>
          <p:cNvPr id="8" name="Picture 7" descr="50-logo-white-web-6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87" y="172605"/>
            <a:ext cx="2726006" cy="27123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67" y="5979925"/>
            <a:ext cx="2303315" cy="39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0.33646 0.0553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23" y="275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0.33646 7.40741E-7 " pathEditMode="relative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899</TotalTime>
  <Words>9</Words>
  <Application>Microsoft Macintosh PowerPoint</Application>
  <PresentationFormat>On-screen Show (4:3)</PresentationFormat>
  <Paragraphs>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UW-Parkside Record Enrollment</dc:title>
  <dc:creator>Sekas, Kimberly A</dc:creator>
  <cp:lastModifiedBy>Sekas, Kimberly A</cp:lastModifiedBy>
  <cp:revision>36</cp:revision>
  <dcterms:created xsi:type="dcterms:W3CDTF">2017-09-10T17:09:48Z</dcterms:created>
  <dcterms:modified xsi:type="dcterms:W3CDTF">2018-01-13T15:35:26Z</dcterms:modified>
</cp:coreProperties>
</file>