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34C"/>
    <a:srgbClr val="0C68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128" d="100"/>
          <a:sy n="128" d="100"/>
        </p:scale>
        <p:origin x="38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3B4B-CC25-0140-A54B-F783A030A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A5B3B2-FD77-2643-B66C-665DBA6626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E85B3-3536-2240-87E9-ADB1D9B4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0453" y="5789820"/>
            <a:ext cx="4114800" cy="809763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00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3B4B-CC25-0140-A54B-F783A030A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3818" y="212621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A5B3B2-FD77-2643-B66C-665DBA6626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3818" y="460589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4681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0C218-29D9-6A43-BBEB-51D22B16B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2A219-5A1E-394B-83B2-8D2A9BA5E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02264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3FD44-8826-D944-AE90-DF1651C7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BC017-19AE-0446-AB38-009A73220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76772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965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11A81-11D5-DD40-BFA5-1061B06F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BF953-1FA0-BF49-B2AC-D794BCCB8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8443" y="2948747"/>
            <a:ext cx="5181600" cy="34122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24FF8-5642-574A-AD2F-C11E79068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2443" y="2948747"/>
            <a:ext cx="5181600" cy="340235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48082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5CB1E-A268-A946-9332-D7F23C36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849" y="157769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3409C-5F15-EE4C-9738-B7C93564F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849" y="289373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BEBF9-BBA5-3946-873A-202D344DF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849" y="3717649"/>
            <a:ext cx="5157787" cy="27626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B6FFC2-56CB-7041-B13F-3F78F801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2261" y="289373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3876E-535C-2A46-B75A-29363816F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2261" y="3717649"/>
            <a:ext cx="5183188" cy="27626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84572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6C470-8C10-5D46-A29D-46E94363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9459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465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74AD-E740-CD43-A8CC-EF92AB771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30017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C1178-5BF6-7B4B-BE90-286CEB1FC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60243"/>
            <a:ext cx="6172200" cy="43001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23D5C-F667-6B4A-9146-C91A0901E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230217"/>
            <a:ext cx="3932237" cy="32202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4938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7EBD2-D7D1-4145-8A59-F7DA947AB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214" y="17095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3E791F-41EF-B140-BB69-62CCE2E2E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13614" y="2239756"/>
            <a:ext cx="6172200" cy="43101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06117-1F93-F04B-94D7-214730D2A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214" y="3309730"/>
            <a:ext cx="3932237" cy="328985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2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0C218-29D9-6A43-BBEB-51D22B16B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2A219-5A1E-394B-83B2-8D2A9BA5E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8646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3FD44-8826-D944-AE90-DF1651C7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BC017-19AE-0446-AB38-009A73220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76772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788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11A81-11D5-DD40-BFA5-1061B06F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BF953-1FA0-BF49-B2AC-D794BCCB8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4122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24FF8-5642-574A-AD2F-C11E79068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40235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5732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5CB1E-A268-A946-9332-D7F23C36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3409C-5F15-EE4C-9738-B7C93564F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BEBF9-BBA5-3946-873A-202D344DF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7626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B6FFC2-56CB-7041-B13F-3F78F801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3876E-535C-2A46-B75A-29363816F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7626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4881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6C470-8C10-5D46-A29D-46E94363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285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77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74AD-E740-CD43-A8CC-EF92AB771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C1178-5BF6-7B4B-BE90-286CEB1FC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3001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23D5C-F667-6B4A-9146-C91A0901E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2202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998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7EBD2-D7D1-4145-8A59-F7DA947AB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3E791F-41EF-B140-BB69-62CCE2E2E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3101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06117-1F93-F04B-94D7-214730D2A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28985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417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19EC17-F9DA-A440-8412-865C6F95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7AB91-5AFE-0D43-A630-D337E5B95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551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C55B7-62BA-5741-8C4F-11B7483E5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02091-29F2-5F43-9274-D22110963FAF}" type="datetimeFigureOut">
              <a:rPr lang="en-US" smtClean="0"/>
              <a:t>7/10/20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FCBF8-7FED-0446-80E2-D043972396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581BB-4E35-C34A-B478-B1781ACE3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1411C-1C14-E44E-8248-4174D0311E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F1596A8-0B83-0848-860D-A6424E3F75C6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B9C899-865C-421A-ACDE-2F9AC984D9B1}" type="datetimeFigureOut">
              <a:rPr lang="en-US" smtClean="0"/>
              <a:pPr/>
              <a:t>7/10/20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ED55D12-4940-044F-9C56-A019A29EC21F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6CD8C5-8F5F-47EE-A360-B8F8E21BFA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9411E3-32C6-0F4E-8E40-87B2ABBB3819}"/>
              </a:ext>
            </a:extLst>
          </p:cNvPr>
          <p:cNvSpPr/>
          <p:nvPr userDrawn="1"/>
        </p:nvSpPr>
        <p:spPr>
          <a:xfrm>
            <a:off x="0" y="5505061"/>
            <a:ext cx="12192000" cy="1352939"/>
          </a:xfrm>
          <a:prstGeom prst="rect">
            <a:avLst/>
          </a:prstGeom>
          <a:solidFill>
            <a:srgbClr val="114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1362B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31B51A-D7CE-3441-BA7F-A4FC4CEE250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936533" y="5760230"/>
            <a:ext cx="4953259" cy="83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60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C683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5353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353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353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19EC17-F9DA-A440-8412-865C6F95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505" y="16075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7AB91-5AFE-0D43-A630-D337E5B95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505" y="3068016"/>
            <a:ext cx="10515600" cy="3551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9411E3-32C6-0F4E-8E40-87B2ABBB3819}"/>
              </a:ext>
            </a:extLst>
          </p:cNvPr>
          <p:cNvSpPr/>
          <p:nvPr userDrawn="1"/>
        </p:nvSpPr>
        <p:spPr>
          <a:xfrm>
            <a:off x="0" y="0"/>
            <a:ext cx="12192000" cy="1352939"/>
          </a:xfrm>
          <a:prstGeom prst="rect">
            <a:avLst/>
          </a:prstGeom>
          <a:solidFill>
            <a:srgbClr val="114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1362B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31B51A-D7CE-3441-BA7F-A4FC4CEE250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619371" y="215412"/>
            <a:ext cx="4953259" cy="83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28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C683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5353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353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353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0B026-F3AC-EC40-A6E4-817735B142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8E85F-49B4-8B4F-8812-23CF0990A7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05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Sekas, Kimberly A</dc:creator>
  <cp:lastModifiedBy>Sekas, Kimberly A</cp:lastModifiedBy>
  <cp:revision>2</cp:revision>
  <dcterms:created xsi:type="dcterms:W3CDTF">2020-07-10T18:39:26Z</dcterms:created>
  <dcterms:modified xsi:type="dcterms:W3CDTF">2020-07-10T19:04:04Z</dcterms:modified>
</cp:coreProperties>
</file>