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6A35"/>
    <a:srgbClr val="72AA4E"/>
    <a:srgbClr val="3738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88"/>
  </p:normalViewPr>
  <p:slideViewPr>
    <p:cSldViewPr snapToGrid="0" snapToObjects="1" showGuides="1">
      <p:cViewPr varScale="1">
        <p:scale>
          <a:sx n="125" d="100"/>
          <a:sy n="125" d="100"/>
        </p:scale>
        <p:origin x="184" y="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106A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14650"/>
            <a:ext cx="70866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2AA4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6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106A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96544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62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9021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06A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86507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72AA4E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553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106A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7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06A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72AA4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5681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72AA4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568179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0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106A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8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15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106A3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3930332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7"/>
            <a:ext cx="3008313" cy="30587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309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full with whit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42976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928" y="316357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8928" y="358862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137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374232"/>
            <a:ext cx="9144000" cy="769268"/>
          </a:xfrm>
          <a:prstGeom prst="rect">
            <a:avLst/>
          </a:prstGeom>
          <a:solidFill>
            <a:srgbClr val="3738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373831"/>
              </a:solidFill>
            </a:endParaRPr>
          </a:p>
        </p:txBody>
      </p:sp>
      <p:pic>
        <p:nvPicPr>
          <p:cNvPr id="7" name="Picture 6" descr="be-line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76" y="4629156"/>
            <a:ext cx="2103401" cy="252407"/>
          </a:xfrm>
          <a:prstGeom prst="rect">
            <a:avLst/>
          </a:prstGeom>
        </p:spPr>
      </p:pic>
      <p:pic>
        <p:nvPicPr>
          <p:cNvPr id="8" name="Picture 7" descr="Horizontal_Wordmark_Vector_Reverse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1767" y="4573975"/>
            <a:ext cx="2327596" cy="39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571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50-logo-color-600px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71927" y="-2286000"/>
            <a:ext cx="517069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49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PowerPoint Presentation</vt:lpstr>
    </vt:vector>
  </TitlesOfParts>
  <Company>UW-Parkside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Sekas, Kimberly A</cp:lastModifiedBy>
  <cp:revision>4</cp:revision>
  <dcterms:created xsi:type="dcterms:W3CDTF">2017-08-29T11:39:46Z</dcterms:created>
  <dcterms:modified xsi:type="dcterms:W3CDTF">2017-09-30T12:33:10Z</dcterms:modified>
</cp:coreProperties>
</file>