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84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AEFDE91D-DEE8-437B-93E5-9D636F02BFB5}" type="datetimeFigureOut">
              <a:rPr lang="en-US" smtClean="0"/>
              <a:t>5/21/2013</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898A4369-F2F0-41A4-AA3C-7D8EC2498EFE}"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EFDE91D-DEE8-437B-93E5-9D636F02BFB5}" type="datetimeFigureOut">
              <a:rPr lang="en-US" smtClean="0"/>
              <a:t>5/21/2013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8A4369-F2F0-41A4-AA3C-7D8EC2498EF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EFDE91D-DEE8-437B-93E5-9D636F02BFB5}" type="datetimeFigureOut">
              <a:rPr lang="en-US" smtClean="0"/>
              <a:t>5/21/2013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8A4369-F2F0-41A4-AA3C-7D8EC2498EF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EFDE91D-DEE8-437B-93E5-9D636F02BFB5}" type="datetimeFigureOut">
              <a:rPr lang="en-US" smtClean="0"/>
              <a:t>5/21/2013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8A4369-F2F0-41A4-AA3C-7D8EC2498EF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AEFDE91D-DEE8-437B-93E5-9D636F02BFB5}" type="datetimeFigureOut">
              <a:rPr lang="en-US" smtClean="0"/>
              <a:t>5/21/2013</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898A4369-F2F0-41A4-AA3C-7D8EC2498EFE}"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EFDE91D-DEE8-437B-93E5-9D636F02BFB5}" type="datetimeFigureOut">
              <a:rPr lang="en-US" smtClean="0"/>
              <a:t>5/21/2013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898A4369-F2F0-41A4-AA3C-7D8EC2498EFE}"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EFDE91D-DEE8-437B-93E5-9D636F02BFB5}" type="datetimeFigureOut">
              <a:rPr lang="en-US" smtClean="0"/>
              <a:t>5/21/2013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898A4369-F2F0-41A4-AA3C-7D8EC2498EF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EFDE91D-DEE8-437B-93E5-9D636F02BFB5}" type="datetimeFigureOut">
              <a:rPr lang="en-US" smtClean="0"/>
              <a:t>5/21/2013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98A4369-F2F0-41A4-AA3C-7D8EC2498EFE}"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EFDE91D-DEE8-437B-93E5-9D636F02BFB5}" type="datetimeFigureOut">
              <a:rPr lang="en-US" smtClean="0"/>
              <a:t>5/21/2013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98A4369-F2F0-41A4-AA3C-7D8EC2498EF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AEFDE91D-DEE8-437B-93E5-9D636F02BFB5}" type="datetimeFigureOut">
              <a:rPr lang="en-US" smtClean="0"/>
              <a:t>5/21/2013</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898A4369-F2F0-41A4-AA3C-7D8EC2498EFE}"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AEFDE91D-DEE8-437B-93E5-9D636F02BFB5}" type="datetimeFigureOut">
              <a:rPr lang="en-US" smtClean="0"/>
              <a:t>5/21/2013</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898A4369-F2F0-41A4-AA3C-7D8EC2498EFE}"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AEFDE91D-DEE8-437B-93E5-9D636F02BFB5}" type="datetimeFigureOut">
              <a:rPr lang="en-US" smtClean="0"/>
              <a:t>5/21/2013</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898A4369-F2F0-41A4-AA3C-7D8EC2498EFE}"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OC@uwp.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wisconsin.edu/fadmin/fppp/fppp50.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campusconnect.uwp.edu/organization/soc/documentlibr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to Write a Proposal</a:t>
            </a:r>
            <a:endParaRPr lang="en-US" dirty="0"/>
          </a:p>
        </p:txBody>
      </p:sp>
      <p:sp>
        <p:nvSpPr>
          <p:cNvPr id="3" name="Subtitle 2"/>
          <p:cNvSpPr>
            <a:spLocks noGrp="1"/>
          </p:cNvSpPr>
          <p:nvPr>
            <p:ph type="subTitle" idx="1"/>
          </p:nvPr>
        </p:nvSpPr>
        <p:spPr/>
        <p:txBody>
          <a:bodyPr/>
          <a:lstStyle/>
          <a:p>
            <a:r>
              <a:rPr lang="en-US" dirty="0" smtClean="0"/>
              <a:t>February 6</a:t>
            </a:r>
            <a:r>
              <a:rPr lang="en-US" baseline="30000" dirty="0" smtClean="0"/>
              <a:t>th</a:t>
            </a:r>
            <a:r>
              <a:rPr lang="en-US" dirty="0" smtClean="0"/>
              <a:t>, 2012</a:t>
            </a:r>
          </a:p>
          <a:p>
            <a:r>
              <a:rPr lang="en-US" dirty="0" smtClean="0"/>
              <a:t>Student Organization Council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Turning it in!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If you are computer savvy, you can simply submit your proposal on campus connect, but you have to join our organization before you can submit anything.  </a:t>
            </a:r>
          </a:p>
          <a:p>
            <a:pPr lvl="1"/>
            <a:r>
              <a:rPr lang="en-US" dirty="0" smtClean="0"/>
              <a:t>If your supporting documents are not electronic copies, simply put them in the SOC mailbox with a note telling us which proposal it belongs to. </a:t>
            </a:r>
          </a:p>
          <a:p>
            <a:r>
              <a:rPr lang="en-US" dirty="0" smtClean="0"/>
              <a:t>If you would like to submit a hard copy, there is a yellowy-orange sheet outside our office door. This does not substitute for a budget breakdown, but you will be requires to fill in the costs and obtain your president’s and advisor’s signatures. </a:t>
            </a:r>
          </a:p>
          <a:p>
            <a:pPr lvl="1"/>
            <a:r>
              <a:rPr lang="en-US" dirty="0" smtClean="0"/>
              <a:t>These can be submitted to the office during office hours, or to our mailbox any other time.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Due Date</a:t>
            </a:r>
            <a:endParaRPr lang="en-US" dirty="0"/>
          </a:p>
        </p:txBody>
      </p:sp>
      <p:sp>
        <p:nvSpPr>
          <p:cNvPr id="3" name="Content Placeholder 2"/>
          <p:cNvSpPr>
            <a:spLocks noGrp="1"/>
          </p:cNvSpPr>
          <p:nvPr>
            <p:ph idx="1"/>
          </p:nvPr>
        </p:nvSpPr>
        <p:spPr/>
        <p:txBody>
          <a:bodyPr/>
          <a:lstStyle/>
          <a:p>
            <a:r>
              <a:rPr lang="en-US" dirty="0" smtClean="0"/>
              <a:t>The Budget and Review Committee meetings every Monday.  If order for us to review your proposal, you will need to submit it by midnight the WEDNESDAY before.  </a:t>
            </a:r>
          </a:p>
          <a:p>
            <a:r>
              <a:rPr lang="en-US" dirty="0" smtClean="0"/>
              <a:t>If your event has already happened by time the </a:t>
            </a:r>
            <a:r>
              <a:rPr lang="en-US" dirty="0" err="1" smtClean="0"/>
              <a:t>BnRC</a:t>
            </a:r>
            <a:r>
              <a:rPr lang="en-US" dirty="0" smtClean="0"/>
              <a:t> meetings, we will not consider your proposal.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I Have Questions?</a:t>
            </a:r>
            <a:endParaRPr lang="en-US" dirty="0"/>
          </a:p>
        </p:txBody>
      </p:sp>
      <p:sp>
        <p:nvSpPr>
          <p:cNvPr id="3" name="Content Placeholder 2"/>
          <p:cNvSpPr>
            <a:spLocks noGrp="1"/>
          </p:cNvSpPr>
          <p:nvPr>
            <p:ph idx="1"/>
          </p:nvPr>
        </p:nvSpPr>
        <p:spPr/>
        <p:txBody>
          <a:bodyPr>
            <a:normAutofit lnSpcReduction="10000"/>
          </a:bodyPr>
          <a:lstStyle/>
          <a:p>
            <a:r>
              <a:rPr lang="en-US" dirty="0" smtClean="0"/>
              <a:t>GOOD! We love questions!</a:t>
            </a:r>
          </a:p>
          <a:p>
            <a:endParaRPr lang="en-US" dirty="0" smtClean="0"/>
          </a:p>
          <a:p>
            <a:r>
              <a:rPr lang="en-US" dirty="0" smtClean="0"/>
              <a:t>You can e-mail </a:t>
            </a:r>
            <a:r>
              <a:rPr lang="en-US" dirty="0" smtClean="0">
                <a:hlinkClick r:id="rId2"/>
              </a:rPr>
              <a:t>SOC@uwp.edu</a:t>
            </a:r>
            <a:r>
              <a:rPr lang="en-US" dirty="0" smtClean="0"/>
              <a:t> and your e-mail will be sent to Abby, Dana, Jessica and Tony. </a:t>
            </a:r>
          </a:p>
          <a:p>
            <a:r>
              <a:rPr lang="en-US" dirty="0" smtClean="0"/>
              <a:t>You can stop by during any of the office hours posted on our door. </a:t>
            </a:r>
          </a:p>
          <a:p>
            <a:r>
              <a:rPr lang="en-US" dirty="0" smtClean="0"/>
              <a:t>You can see Tony in Student Activities. </a:t>
            </a:r>
          </a:p>
          <a:p>
            <a:r>
              <a:rPr lang="en-US" dirty="0" smtClean="0"/>
              <a:t>Heck</a:t>
            </a:r>
            <a:r>
              <a:rPr lang="en-US" smtClean="0"/>
              <a:t>, you can just call my cell-</a:t>
            </a:r>
          </a:p>
          <a:p>
            <a:pPr lvl="1"/>
            <a:r>
              <a:rPr lang="en-US" smtClean="0"/>
              <a:t> (262) 909-2935</a:t>
            </a: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a:t>
            </a:r>
            <a:endParaRPr lang="en-US" dirty="0"/>
          </a:p>
        </p:txBody>
      </p:sp>
      <p:sp>
        <p:nvSpPr>
          <p:cNvPr id="3" name="Content Placeholder 2"/>
          <p:cNvSpPr>
            <a:spLocks noGrp="1"/>
          </p:cNvSpPr>
          <p:nvPr>
            <p:ph idx="1"/>
          </p:nvPr>
        </p:nvSpPr>
        <p:spPr/>
        <p:txBody>
          <a:bodyPr/>
          <a:lstStyle/>
          <a:p>
            <a:r>
              <a:rPr lang="en-US" dirty="0" smtClean="0"/>
              <a:t>In order to request money for a project, trip or event your organization must: </a:t>
            </a:r>
          </a:p>
          <a:p>
            <a:pPr lvl="1"/>
            <a:r>
              <a:rPr lang="en-US" b="1" dirty="0" smtClean="0">
                <a:solidFill>
                  <a:srgbClr val="FFFF00"/>
                </a:solidFill>
              </a:rPr>
              <a:t>Be in good standing with Student Activities</a:t>
            </a:r>
            <a:r>
              <a:rPr lang="en-US" dirty="0" smtClean="0"/>
              <a:t>. This means all your forms are turned in and you have registered your organization on Campus Connect.</a:t>
            </a:r>
          </a:p>
          <a:p>
            <a:pPr lvl="1"/>
            <a:r>
              <a:rPr lang="en-US" dirty="0" smtClean="0">
                <a:solidFill>
                  <a:srgbClr val="FFFF00"/>
                </a:solidFill>
              </a:rPr>
              <a:t>Attend two CONSECUTIVE meetings</a:t>
            </a:r>
            <a:r>
              <a:rPr lang="en-US" dirty="0" smtClean="0"/>
              <a:t>. Attending two meetings in a semester does not count. Please have regular attendance!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I Ask For?</a:t>
            </a:r>
            <a:endParaRPr lang="en-US" dirty="0"/>
          </a:p>
        </p:txBody>
      </p:sp>
      <p:sp>
        <p:nvSpPr>
          <p:cNvPr id="3" name="Content Placeholder 2"/>
          <p:cNvSpPr>
            <a:spLocks noGrp="1"/>
          </p:cNvSpPr>
          <p:nvPr>
            <p:ph idx="1"/>
          </p:nvPr>
        </p:nvSpPr>
        <p:spPr/>
        <p:txBody>
          <a:bodyPr>
            <a:normAutofit fontScale="92500"/>
          </a:bodyPr>
          <a:lstStyle/>
          <a:p>
            <a:r>
              <a:rPr lang="en-US" dirty="0" smtClean="0"/>
              <a:t>The sky’s the limit.  There are some things that we cannot fund due to UW-System Policies, but </a:t>
            </a:r>
            <a:r>
              <a:rPr lang="en-US" dirty="0" smtClean="0">
                <a:solidFill>
                  <a:srgbClr val="FFFF00"/>
                </a:solidFill>
              </a:rPr>
              <a:t>it doesn’t hurt to ask</a:t>
            </a:r>
            <a:r>
              <a:rPr lang="en-US" dirty="0" smtClean="0"/>
              <a:t>! The worst that can happen is we say no. </a:t>
            </a:r>
          </a:p>
          <a:p>
            <a:r>
              <a:rPr lang="en-US" dirty="0" smtClean="0"/>
              <a:t>The most common things that we fund are:</a:t>
            </a:r>
          </a:p>
          <a:p>
            <a:pPr lvl="1"/>
            <a:r>
              <a:rPr lang="en-US" dirty="0" smtClean="0"/>
              <a:t>Lodging, Registrations and/or travel to conferences or events. </a:t>
            </a:r>
          </a:p>
          <a:p>
            <a:pPr lvl="1"/>
            <a:r>
              <a:rPr lang="en-US" dirty="0" smtClean="0"/>
              <a:t>Reservations or catering fees for on-campus events.</a:t>
            </a:r>
          </a:p>
          <a:p>
            <a:pPr lvl="1"/>
            <a:r>
              <a:rPr lang="en-US" dirty="0" smtClean="0"/>
              <a:t>Equipment (uniforms) for Club Sports.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Can’t Fund</a:t>
            </a:r>
            <a:endParaRPr lang="en-US" dirty="0"/>
          </a:p>
        </p:txBody>
      </p:sp>
      <p:sp>
        <p:nvSpPr>
          <p:cNvPr id="3" name="Content Placeholder 2"/>
          <p:cNvSpPr>
            <a:spLocks noGrp="1"/>
          </p:cNvSpPr>
          <p:nvPr>
            <p:ph idx="1"/>
          </p:nvPr>
        </p:nvSpPr>
        <p:spPr/>
        <p:txBody>
          <a:bodyPr>
            <a:normAutofit/>
          </a:bodyPr>
          <a:lstStyle/>
          <a:p>
            <a:r>
              <a:rPr lang="en-US" sz="1500" dirty="0" smtClean="0"/>
              <a:t>The complete list of things we can’t fund can be found under the UW-System Board of Regents Financial Policy 50. If you are really that interested, you can find it here: </a:t>
            </a:r>
            <a:r>
              <a:rPr lang="en-US" sz="1500" dirty="0" smtClean="0">
                <a:hlinkClick r:id="rId2"/>
              </a:rPr>
              <a:t>http://www.wisconsin.edu/fadmin/fppp/fppp50.htm</a:t>
            </a:r>
            <a:endParaRPr lang="en-US" sz="1500" dirty="0" smtClean="0"/>
          </a:p>
          <a:p>
            <a:r>
              <a:rPr lang="en-US" dirty="0" smtClean="0"/>
              <a:t>In short: we cannot fund things that are academic (credit or grade producing), scholarships or charitable donations.</a:t>
            </a:r>
          </a:p>
          <a:p>
            <a:endParaRPr lang="en-US" dirty="0" smtClean="0"/>
          </a:p>
          <a:p>
            <a:r>
              <a:rPr lang="en-US" dirty="0" smtClean="0"/>
              <a:t>SOC also will not fund activities that are not inclusive of the entire campus community.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 Can I get?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SOC has placed some restrictions on how much of a certain event we will pay for.  When writing your proposals, it reflects positively on your organization when we see that you have taken the time to familiarize yourself with, and follow these guidelines.  The SOC Handbook is available: </a:t>
            </a:r>
          </a:p>
          <a:p>
            <a:endParaRPr lang="en-US" dirty="0" smtClean="0"/>
          </a:p>
          <a:p>
            <a:pPr lvl="1"/>
            <a:r>
              <a:rPr lang="en-US" dirty="0" smtClean="0"/>
              <a:t>In hard copies outside our office door in the Student Involvement Center.</a:t>
            </a:r>
          </a:p>
          <a:p>
            <a:pPr lvl="1"/>
            <a:r>
              <a:rPr lang="en-US" dirty="0" smtClean="0"/>
              <a:t>On your USB drives, that you can get from Jessica if you don’t already have one. </a:t>
            </a:r>
          </a:p>
          <a:p>
            <a:pPr lvl="1"/>
            <a:r>
              <a:rPr lang="en-US" dirty="0" smtClean="0"/>
              <a:t>On our campus connect site: </a:t>
            </a:r>
            <a:r>
              <a:rPr lang="en-US" dirty="0" smtClean="0">
                <a:hlinkClick r:id="rId2"/>
              </a:rPr>
              <a:t>http://campusconnect.uwp.edu/organization/soc/documentlibrary</a:t>
            </a:r>
            <a:endParaRPr lang="en-US" dirty="0" smtClean="0"/>
          </a:p>
          <a:p>
            <a:pPr lvl="4"/>
            <a:r>
              <a:rPr lang="en-US" dirty="0" smtClean="0"/>
              <a:t>(It is the second document titled “Constitution/Bylaws” that was uploaded on 8/12/11)</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the Proposal</a:t>
            </a:r>
            <a:endParaRPr lang="en-US" dirty="0"/>
          </a:p>
        </p:txBody>
      </p:sp>
      <p:sp>
        <p:nvSpPr>
          <p:cNvPr id="3" name="Content Placeholder 2"/>
          <p:cNvSpPr>
            <a:spLocks noGrp="1"/>
          </p:cNvSpPr>
          <p:nvPr>
            <p:ph idx="1"/>
          </p:nvPr>
        </p:nvSpPr>
        <p:spPr/>
        <p:txBody>
          <a:bodyPr>
            <a:normAutofit fontScale="92500" lnSpcReduction="20000"/>
          </a:bodyPr>
          <a:lstStyle/>
          <a:p>
            <a:r>
              <a:rPr lang="en-US" sz="2400" dirty="0" smtClean="0"/>
              <a:t>What we actually require you to write is very minimal. We simply want to know more about your event. Pretend you are explaining it to a student that doesn’t go to Parkside. Details are good. </a:t>
            </a:r>
          </a:p>
          <a:p>
            <a:endParaRPr lang="en-US" sz="2400" dirty="0" smtClean="0"/>
          </a:p>
          <a:p>
            <a:r>
              <a:rPr lang="en-US" sz="2400" dirty="0" smtClean="0"/>
              <a:t>We also want to know how this event will benefit your organization and our campus. </a:t>
            </a:r>
          </a:p>
          <a:p>
            <a:endParaRPr lang="en-US" sz="2400" dirty="0" smtClean="0"/>
          </a:p>
          <a:p>
            <a:r>
              <a:rPr lang="en-US" sz="2400" dirty="0" smtClean="0"/>
              <a:t>Finally, tell us what YOU have done to help contribute to the cost. If you have not made any effort to fundraise, you will be less likely to receive money.  Or, if you have worked very hard at fundraising, but you plan to use that money for another purpose, TELL US!</a:t>
            </a:r>
          </a:p>
          <a:p>
            <a:endParaRPr lang="en-US" sz="2400" dirty="0" smtClean="0"/>
          </a:p>
          <a:p>
            <a:r>
              <a:rPr lang="en-US" sz="2400" dirty="0" smtClean="0"/>
              <a:t>Writing a one-page cover letter is enough. Don’t stress out over this part. </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Include a Detailed Budget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This is the meat and potatoes of your proposal.</a:t>
            </a:r>
          </a:p>
          <a:p>
            <a:pPr>
              <a:buNone/>
            </a:pPr>
            <a:endParaRPr lang="en-US" dirty="0" smtClean="0"/>
          </a:p>
          <a:p>
            <a:pPr lvl="1"/>
            <a:r>
              <a:rPr lang="en-US" dirty="0" smtClean="0"/>
              <a:t>Tell is exactly what the costs are associated with your event, equipment, conference, etc. </a:t>
            </a:r>
          </a:p>
          <a:p>
            <a:pPr lvl="1"/>
            <a:endParaRPr lang="en-US" dirty="0" smtClean="0"/>
          </a:p>
          <a:p>
            <a:pPr lvl="1"/>
            <a:r>
              <a:rPr lang="en-US" dirty="0" smtClean="0"/>
              <a:t>Break it down in to what your organization is able to contribute, what other orgs are providing in co-sponsorships, and what you are requesting from us.  See how much you have to pay on your own will make us more sympathetic to helping out!!</a:t>
            </a:r>
          </a:p>
          <a:p>
            <a:pPr lvl="1"/>
            <a:endParaRPr lang="en-US" dirty="0" smtClean="0"/>
          </a:p>
          <a:p>
            <a:pPr lvl="1"/>
            <a:r>
              <a:rPr lang="en-US" sz="1700" dirty="0" smtClean="0">
                <a:solidFill>
                  <a:srgbClr val="FFFF00"/>
                </a:solidFill>
              </a:rPr>
              <a:t>NOTE: If you fill out your proposal on campus connect, you still need to UPLOAD a budget, preferably in Microsoft Excel. </a:t>
            </a:r>
            <a:endParaRPr lang="en-US" sz="1700" dirty="0">
              <a:solidFill>
                <a:srgbClr val="FFFF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 NEED DOCUMETNTATION!!!!!!!!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For ANYTHING you request money for, we need the documentation that shows us how you made your cost estimate. </a:t>
            </a:r>
          </a:p>
          <a:p>
            <a:r>
              <a:rPr lang="en-US" dirty="0" smtClean="0"/>
              <a:t>This includes:</a:t>
            </a:r>
          </a:p>
          <a:p>
            <a:pPr lvl="1"/>
            <a:r>
              <a:rPr lang="en-US" dirty="0" smtClean="0"/>
              <a:t>Quotes for t-shirt of jersey prices</a:t>
            </a:r>
          </a:p>
          <a:p>
            <a:pPr lvl="1"/>
            <a:r>
              <a:rPr lang="en-US" dirty="0" smtClean="0"/>
              <a:t>Websites or registration sheets for off-campus conferences or events</a:t>
            </a:r>
          </a:p>
          <a:p>
            <a:pPr lvl="1"/>
            <a:r>
              <a:rPr lang="en-US" dirty="0" smtClean="0"/>
              <a:t>Catering or facilities reservations</a:t>
            </a:r>
          </a:p>
          <a:p>
            <a:pPr lvl="1"/>
            <a:r>
              <a:rPr lang="en-US" dirty="0" smtClean="0"/>
              <a:t>Contracts for speakers</a:t>
            </a:r>
          </a:p>
          <a:p>
            <a:r>
              <a:rPr lang="en-US" dirty="0" smtClean="0"/>
              <a:t>If you are asking for money for it, you need to be able to show us where you got the price from!</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Going?</a:t>
            </a:r>
            <a:endParaRPr lang="en-US" dirty="0"/>
          </a:p>
        </p:txBody>
      </p:sp>
      <p:sp>
        <p:nvSpPr>
          <p:cNvPr id="3" name="Content Placeholder 2"/>
          <p:cNvSpPr>
            <a:spLocks noGrp="1"/>
          </p:cNvSpPr>
          <p:nvPr>
            <p:ph idx="1"/>
          </p:nvPr>
        </p:nvSpPr>
        <p:spPr/>
        <p:txBody>
          <a:bodyPr/>
          <a:lstStyle/>
          <a:p>
            <a:r>
              <a:rPr lang="en-US" dirty="0" smtClean="0"/>
              <a:t>This mostly pertains to travel request, but if you are taking a group of a trip, requesting a bus, booking hotels, etc. you will need to provide us with a list of names and UW-P e-mail addresses of all of the students attending.  </a:t>
            </a:r>
          </a:p>
          <a:p>
            <a:r>
              <a:rPr lang="en-US" dirty="0" smtClean="0"/>
              <a:t>We do not give funding to organization members that are not UW-P students.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33</TotalTime>
  <Words>966</Words>
  <Application>Microsoft Office PowerPoint</Application>
  <PresentationFormat>On-screen Show (4:3)</PresentationFormat>
  <Paragraphs>68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Foundry</vt:lpstr>
      <vt:lpstr>How to Write a Proposal</vt:lpstr>
      <vt:lpstr>Eligibility</vt:lpstr>
      <vt:lpstr>What Can I Ask For?</vt:lpstr>
      <vt:lpstr>What We Can’t Fund</vt:lpstr>
      <vt:lpstr>How MUCH Can I get?</vt:lpstr>
      <vt:lpstr>Writing the Proposal</vt:lpstr>
      <vt:lpstr>Include a Detailed Budget</vt:lpstr>
      <vt:lpstr>WE NEED DOCUMETNTATION!!!!!!!!</vt:lpstr>
      <vt:lpstr>Who is Going?</vt:lpstr>
      <vt:lpstr>Turning it in!</vt:lpstr>
      <vt:lpstr>Due Date</vt:lpstr>
      <vt:lpstr>What if I Have Questions?</vt:lpstr>
    </vt:vector>
  </TitlesOfParts>
  <Company>UW-Parkside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 Proposal</dc:title>
  <dc:creator>Staff</dc:creator>
  <cp:lastModifiedBy>Staff User</cp:lastModifiedBy>
  <cp:revision>4</cp:revision>
  <dcterms:created xsi:type="dcterms:W3CDTF">2012-02-06T17:21:22Z</dcterms:created>
  <dcterms:modified xsi:type="dcterms:W3CDTF">2013-05-21T15:14:20Z</dcterms:modified>
</cp:coreProperties>
</file>